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Playfair Display"/>
      <p:regular r:id="rId28"/>
      <p:bold r:id="rId29"/>
      <p:italic r:id="rId30"/>
      <p:boldItalic r:id="rId31"/>
    </p:embeddedFont>
    <p:embeddedFont>
      <p:font typeface="Lato"/>
      <p:regular r:id="rId32"/>
      <p:bold r:id="rId33"/>
      <p:italic r:id="rId34"/>
      <p:boldItalic r:id="rId35"/>
    </p:embeddedFont>
    <p:embeddedFont>
      <p:font typeface="Courgette"/>
      <p:regular r:id="rId36"/>
    </p:embeddedFont>
    <p:embeddedFont>
      <p:font typeface="Syncopate"/>
      <p:regular r:id="rId37"/>
      <p:bold r:id="rId38"/>
    </p:embeddedFont>
    <p:embeddedFont>
      <p:font typeface="Shadows Into Light"/>
      <p:regular r:id="rId3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layfairDisplay-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boldItalic.fntdata"/><Relationship Id="rId30" Type="http://schemas.openxmlformats.org/officeDocument/2006/relationships/font" Target="fonts/PlayfairDisplay-italic.fntdata"/><Relationship Id="rId11" Type="http://schemas.openxmlformats.org/officeDocument/2006/relationships/slide" Target="slides/slide6.xml"/><Relationship Id="rId33" Type="http://schemas.openxmlformats.org/officeDocument/2006/relationships/font" Target="fonts/Lato-bold.fntdata"/><Relationship Id="rId10" Type="http://schemas.openxmlformats.org/officeDocument/2006/relationships/slide" Target="slides/slide5.xml"/><Relationship Id="rId32" Type="http://schemas.openxmlformats.org/officeDocument/2006/relationships/font" Target="fonts/Lato-regular.fntdata"/><Relationship Id="rId13" Type="http://schemas.openxmlformats.org/officeDocument/2006/relationships/slide" Target="slides/slide8.xml"/><Relationship Id="rId35" Type="http://schemas.openxmlformats.org/officeDocument/2006/relationships/font" Target="fonts/Lato-boldItalic.fntdata"/><Relationship Id="rId12" Type="http://schemas.openxmlformats.org/officeDocument/2006/relationships/slide" Target="slides/slide7.xml"/><Relationship Id="rId34" Type="http://schemas.openxmlformats.org/officeDocument/2006/relationships/font" Target="fonts/Lato-italic.fntdata"/><Relationship Id="rId15" Type="http://schemas.openxmlformats.org/officeDocument/2006/relationships/slide" Target="slides/slide10.xml"/><Relationship Id="rId37" Type="http://schemas.openxmlformats.org/officeDocument/2006/relationships/font" Target="fonts/Syncopate-regular.fntdata"/><Relationship Id="rId14" Type="http://schemas.openxmlformats.org/officeDocument/2006/relationships/slide" Target="slides/slide9.xml"/><Relationship Id="rId36" Type="http://schemas.openxmlformats.org/officeDocument/2006/relationships/font" Target="fonts/Courgette-regular.fntdata"/><Relationship Id="rId17" Type="http://schemas.openxmlformats.org/officeDocument/2006/relationships/slide" Target="slides/slide12.xml"/><Relationship Id="rId39" Type="http://schemas.openxmlformats.org/officeDocument/2006/relationships/font" Target="fonts/ShadowsIntoLight-regular.fntdata"/><Relationship Id="rId16" Type="http://schemas.openxmlformats.org/officeDocument/2006/relationships/slide" Target="slides/slide11.xml"/><Relationship Id="rId38" Type="http://schemas.openxmlformats.org/officeDocument/2006/relationships/font" Target="fonts/Syncopate-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 name="Shape 1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2749050" y="748800"/>
            <a:ext cx="3645899" cy="36458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0" name="Shape 10"/>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 name="Shape 11"/>
          <p:cNvSpPr txBox="1"/>
          <p:nvPr>
            <p:ph type="ctrTitle"/>
          </p:nvPr>
        </p:nvSpPr>
        <p:spPr>
          <a:xfrm>
            <a:off x="3096250" y="1627200"/>
            <a:ext cx="2951399" cy="1584300"/>
          </a:xfrm>
          <a:prstGeom prst="rect">
            <a:avLst/>
          </a:prstGeom>
        </p:spPr>
        <p:txBody>
          <a:bodyPr anchorCtr="0" anchor="ctr" bIns="91425" lIns="91425" rIns="91425" tIns="91425"/>
          <a:lstStyle>
            <a:lvl1pPr algn="ctr">
              <a:spcBef>
                <a:spcPts val="0"/>
              </a:spcBef>
              <a:buClr>
                <a:schemeClr val="lt1"/>
              </a:buClr>
              <a:buFont typeface="Lato"/>
              <a:defRPr>
                <a:solidFill>
                  <a:schemeClr val="lt1"/>
                </a:solidFill>
                <a:latin typeface="Lato"/>
                <a:ea typeface="Lato"/>
                <a:cs typeface="Lato"/>
                <a:sym typeface="Lato"/>
              </a:defRPr>
            </a:lvl1pPr>
            <a:lvl2pPr algn="ctr">
              <a:spcBef>
                <a:spcPts val="0"/>
              </a:spcBef>
              <a:buClr>
                <a:schemeClr val="lt1"/>
              </a:buClr>
              <a:buFont typeface="Lato"/>
              <a:defRPr>
                <a:solidFill>
                  <a:schemeClr val="lt1"/>
                </a:solidFill>
                <a:latin typeface="Lato"/>
                <a:ea typeface="Lato"/>
                <a:cs typeface="Lato"/>
                <a:sym typeface="Lato"/>
              </a:defRPr>
            </a:lvl2pPr>
            <a:lvl3pPr algn="ctr">
              <a:spcBef>
                <a:spcPts val="0"/>
              </a:spcBef>
              <a:buClr>
                <a:schemeClr val="lt1"/>
              </a:buClr>
              <a:buFont typeface="Lato"/>
              <a:defRPr>
                <a:solidFill>
                  <a:schemeClr val="lt1"/>
                </a:solidFill>
                <a:latin typeface="Lato"/>
                <a:ea typeface="Lato"/>
                <a:cs typeface="Lato"/>
                <a:sym typeface="Lato"/>
              </a:defRPr>
            </a:lvl3pPr>
            <a:lvl4pPr algn="ctr">
              <a:spcBef>
                <a:spcPts val="0"/>
              </a:spcBef>
              <a:buClr>
                <a:schemeClr val="lt1"/>
              </a:buClr>
              <a:buFont typeface="Lato"/>
              <a:defRPr>
                <a:solidFill>
                  <a:schemeClr val="lt1"/>
                </a:solidFill>
                <a:latin typeface="Lato"/>
                <a:ea typeface="Lato"/>
                <a:cs typeface="Lato"/>
                <a:sym typeface="Lato"/>
              </a:defRPr>
            </a:lvl4pPr>
            <a:lvl5pPr algn="ctr">
              <a:spcBef>
                <a:spcPts val="0"/>
              </a:spcBef>
              <a:buClr>
                <a:schemeClr val="lt1"/>
              </a:buClr>
              <a:buFont typeface="Lato"/>
              <a:defRPr>
                <a:solidFill>
                  <a:schemeClr val="lt1"/>
                </a:solidFill>
                <a:latin typeface="Lato"/>
                <a:ea typeface="Lato"/>
                <a:cs typeface="Lato"/>
                <a:sym typeface="Lato"/>
              </a:defRPr>
            </a:lvl5pPr>
            <a:lvl6pPr algn="ctr">
              <a:spcBef>
                <a:spcPts val="0"/>
              </a:spcBef>
              <a:buClr>
                <a:schemeClr val="lt1"/>
              </a:buClr>
              <a:buFont typeface="Lato"/>
              <a:defRPr>
                <a:solidFill>
                  <a:schemeClr val="lt1"/>
                </a:solidFill>
                <a:latin typeface="Lato"/>
                <a:ea typeface="Lato"/>
                <a:cs typeface="Lato"/>
                <a:sym typeface="Lato"/>
              </a:defRPr>
            </a:lvl6pPr>
            <a:lvl7pPr algn="ctr">
              <a:spcBef>
                <a:spcPts val="0"/>
              </a:spcBef>
              <a:buClr>
                <a:schemeClr val="lt1"/>
              </a:buClr>
              <a:buFont typeface="Lato"/>
              <a:defRPr>
                <a:solidFill>
                  <a:schemeClr val="lt1"/>
                </a:solidFill>
                <a:latin typeface="Lato"/>
                <a:ea typeface="Lato"/>
                <a:cs typeface="Lato"/>
                <a:sym typeface="Lato"/>
              </a:defRPr>
            </a:lvl7pPr>
            <a:lvl8pPr algn="ctr">
              <a:spcBef>
                <a:spcPts val="0"/>
              </a:spcBef>
              <a:buClr>
                <a:schemeClr val="lt1"/>
              </a:buClr>
              <a:buFont typeface="Lato"/>
              <a:defRPr>
                <a:solidFill>
                  <a:schemeClr val="lt1"/>
                </a:solidFill>
                <a:latin typeface="Lato"/>
                <a:ea typeface="Lato"/>
                <a:cs typeface="Lato"/>
                <a:sym typeface="Lato"/>
              </a:defRPr>
            </a:lvl8pPr>
            <a:lvl9pPr algn="ctr">
              <a:spcBef>
                <a:spcPts val="0"/>
              </a:spcBef>
              <a:buClr>
                <a:schemeClr val="lt1"/>
              </a:buClr>
              <a:buFont typeface="Lato"/>
              <a:defRPr>
                <a:solidFill>
                  <a:schemeClr val="lt1"/>
                </a:solidFill>
                <a:latin typeface="Lato"/>
                <a:ea typeface="Lato"/>
                <a:cs typeface="Lato"/>
                <a:sym typeface="Lato"/>
              </a:defRPr>
            </a:lvl9pPr>
          </a:lstStyle>
          <a:p/>
        </p:txBody>
      </p:sp>
      <p:sp>
        <p:nvSpPr>
          <p:cNvPr id="12" name="Shape 12"/>
          <p:cNvSpPr txBox="1"/>
          <p:nvPr>
            <p:ph idx="1" type="subTitle"/>
          </p:nvPr>
        </p:nvSpPr>
        <p:spPr>
          <a:xfrm>
            <a:off x="3096362" y="3266930"/>
            <a:ext cx="2951399" cy="701399"/>
          </a:xfrm>
          <a:prstGeom prst="rect">
            <a:avLst/>
          </a:prstGeom>
        </p:spPr>
        <p:txBody>
          <a:bodyPr anchorCtr="0" anchor="b" bIns="91425" lIns="91425" rIns="91425" tIns="91425"/>
          <a:lstStyle>
            <a:lvl1pPr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3" name="Shape 1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49" name="Shape 49"/>
          <p:cNvSpPr txBox="1"/>
          <p:nvPr>
            <p:ph type="title"/>
          </p:nvPr>
        </p:nvSpPr>
        <p:spPr>
          <a:xfrm>
            <a:off x="311700" y="1233100"/>
            <a:ext cx="8520599" cy="1610100"/>
          </a:xfrm>
          <a:prstGeom prst="rect">
            <a:avLst/>
          </a:prstGeom>
        </p:spPr>
        <p:txBody>
          <a:bodyPr anchorCtr="0" anchor="b" bIns="91425" lIns="91425" rIns="91425" tIns="91425"/>
          <a:lstStyle>
            <a:lvl1pPr algn="ctr">
              <a:spcBef>
                <a:spcPts val="0"/>
              </a:spcBef>
              <a:buSzPct val="100000"/>
              <a:buFont typeface="Lato"/>
              <a:defRPr sz="10000">
                <a:latin typeface="Lato"/>
                <a:ea typeface="Lato"/>
                <a:cs typeface="Lato"/>
                <a:sym typeface="Lato"/>
              </a:defRPr>
            </a:lvl1pPr>
            <a:lvl2pPr algn="ctr">
              <a:spcBef>
                <a:spcPts val="0"/>
              </a:spcBef>
              <a:buSzPct val="100000"/>
              <a:buFont typeface="Lato"/>
              <a:defRPr sz="10000">
                <a:latin typeface="Lato"/>
                <a:ea typeface="Lato"/>
                <a:cs typeface="Lato"/>
                <a:sym typeface="Lato"/>
              </a:defRPr>
            </a:lvl2pPr>
            <a:lvl3pPr algn="ctr">
              <a:spcBef>
                <a:spcPts val="0"/>
              </a:spcBef>
              <a:buSzPct val="100000"/>
              <a:buFont typeface="Lato"/>
              <a:defRPr sz="10000">
                <a:latin typeface="Lato"/>
                <a:ea typeface="Lato"/>
                <a:cs typeface="Lato"/>
                <a:sym typeface="Lato"/>
              </a:defRPr>
            </a:lvl3pPr>
            <a:lvl4pPr algn="ctr">
              <a:spcBef>
                <a:spcPts val="0"/>
              </a:spcBef>
              <a:buSzPct val="100000"/>
              <a:buFont typeface="Lato"/>
              <a:defRPr sz="10000">
                <a:latin typeface="Lato"/>
                <a:ea typeface="Lato"/>
                <a:cs typeface="Lato"/>
                <a:sym typeface="Lato"/>
              </a:defRPr>
            </a:lvl4pPr>
            <a:lvl5pPr algn="ctr">
              <a:spcBef>
                <a:spcPts val="0"/>
              </a:spcBef>
              <a:buSzPct val="100000"/>
              <a:buFont typeface="Lato"/>
              <a:defRPr sz="10000">
                <a:latin typeface="Lato"/>
                <a:ea typeface="Lato"/>
                <a:cs typeface="Lato"/>
                <a:sym typeface="Lato"/>
              </a:defRPr>
            </a:lvl5pPr>
            <a:lvl6pPr algn="ctr">
              <a:spcBef>
                <a:spcPts val="0"/>
              </a:spcBef>
              <a:buSzPct val="100000"/>
              <a:buFont typeface="Lato"/>
              <a:defRPr sz="10000">
                <a:latin typeface="Lato"/>
                <a:ea typeface="Lato"/>
                <a:cs typeface="Lato"/>
                <a:sym typeface="Lato"/>
              </a:defRPr>
            </a:lvl6pPr>
            <a:lvl7pPr algn="ctr">
              <a:spcBef>
                <a:spcPts val="0"/>
              </a:spcBef>
              <a:buSzPct val="100000"/>
              <a:buFont typeface="Lato"/>
              <a:defRPr sz="10000">
                <a:latin typeface="Lato"/>
                <a:ea typeface="Lato"/>
                <a:cs typeface="Lato"/>
                <a:sym typeface="Lato"/>
              </a:defRPr>
            </a:lvl7pPr>
            <a:lvl8pPr algn="ctr">
              <a:spcBef>
                <a:spcPts val="0"/>
              </a:spcBef>
              <a:buSzPct val="100000"/>
              <a:buFont typeface="Lato"/>
              <a:defRPr sz="10000">
                <a:latin typeface="Lato"/>
                <a:ea typeface="Lato"/>
                <a:cs typeface="Lato"/>
                <a:sym typeface="Lato"/>
              </a:defRPr>
            </a:lvl8pPr>
            <a:lvl9pPr algn="ctr">
              <a:spcBef>
                <a:spcPts val="0"/>
              </a:spcBef>
              <a:buSzPct val="100000"/>
              <a:buFont typeface="Lato"/>
              <a:defRPr sz="10000">
                <a:latin typeface="Lato"/>
                <a:ea typeface="Lato"/>
                <a:cs typeface="Lato"/>
                <a:sym typeface="Lato"/>
              </a:defRPr>
            </a:lvl9pPr>
          </a:lstStyle>
          <a:p/>
        </p:txBody>
      </p:sp>
      <p:sp>
        <p:nvSpPr>
          <p:cNvPr id="50" name="Shape 50"/>
          <p:cNvSpPr txBox="1"/>
          <p:nvPr>
            <p:ph idx="1" type="body"/>
          </p:nvPr>
        </p:nvSpPr>
        <p:spPr>
          <a:xfrm>
            <a:off x="311700" y="2919450"/>
            <a:ext cx="8520599" cy="1071599"/>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1" name="Shape 51"/>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509550" y="1423875"/>
            <a:ext cx="8124900" cy="1798199"/>
          </a:xfrm>
          <a:prstGeom prst="rect">
            <a:avLst/>
          </a:prstGeom>
        </p:spPr>
        <p:txBody>
          <a:bodyPr anchorCtr="0" anchor="ctr" bIns="91425" lIns="91425" rIns="91425" tIns="91425"/>
          <a:lstStyle>
            <a:lvl1pPr algn="ctr">
              <a:spcBef>
                <a:spcPts val="0"/>
              </a:spcBef>
              <a:buClr>
                <a:schemeClr val="lt1"/>
              </a:buClr>
              <a:buSzPct val="100000"/>
              <a:buFont typeface="Lato"/>
              <a:defRPr b="0" sz="4800">
                <a:solidFill>
                  <a:schemeClr val="lt1"/>
                </a:solidFill>
                <a:latin typeface="Lato"/>
                <a:ea typeface="Lato"/>
                <a:cs typeface="Lato"/>
                <a:sym typeface="Lato"/>
              </a:defRPr>
            </a:lvl1pPr>
            <a:lvl2pPr algn="ctr">
              <a:spcBef>
                <a:spcPts val="0"/>
              </a:spcBef>
              <a:buClr>
                <a:schemeClr val="lt1"/>
              </a:buClr>
              <a:buSzPct val="100000"/>
              <a:buFont typeface="Lato"/>
              <a:defRPr b="0" sz="4800">
                <a:solidFill>
                  <a:schemeClr val="lt1"/>
                </a:solidFill>
                <a:latin typeface="Lato"/>
                <a:ea typeface="Lato"/>
                <a:cs typeface="Lato"/>
                <a:sym typeface="Lato"/>
              </a:defRPr>
            </a:lvl2pPr>
            <a:lvl3pPr algn="ctr">
              <a:spcBef>
                <a:spcPts val="0"/>
              </a:spcBef>
              <a:buClr>
                <a:schemeClr val="lt1"/>
              </a:buClr>
              <a:buSzPct val="100000"/>
              <a:buFont typeface="Lato"/>
              <a:defRPr b="0" sz="4800">
                <a:solidFill>
                  <a:schemeClr val="lt1"/>
                </a:solidFill>
                <a:latin typeface="Lato"/>
                <a:ea typeface="Lato"/>
                <a:cs typeface="Lato"/>
                <a:sym typeface="Lato"/>
              </a:defRPr>
            </a:lvl3pPr>
            <a:lvl4pPr algn="ctr">
              <a:spcBef>
                <a:spcPts val="0"/>
              </a:spcBef>
              <a:buClr>
                <a:schemeClr val="lt1"/>
              </a:buClr>
              <a:buSzPct val="100000"/>
              <a:buFont typeface="Lato"/>
              <a:defRPr b="0" sz="4800">
                <a:solidFill>
                  <a:schemeClr val="lt1"/>
                </a:solidFill>
                <a:latin typeface="Lato"/>
                <a:ea typeface="Lato"/>
                <a:cs typeface="Lato"/>
                <a:sym typeface="Lato"/>
              </a:defRPr>
            </a:lvl4pPr>
            <a:lvl5pPr algn="ctr">
              <a:spcBef>
                <a:spcPts val="0"/>
              </a:spcBef>
              <a:buClr>
                <a:schemeClr val="lt1"/>
              </a:buClr>
              <a:buSzPct val="100000"/>
              <a:buFont typeface="Lato"/>
              <a:defRPr b="0" sz="4800">
                <a:solidFill>
                  <a:schemeClr val="lt1"/>
                </a:solidFill>
                <a:latin typeface="Lato"/>
                <a:ea typeface="Lato"/>
                <a:cs typeface="Lato"/>
                <a:sym typeface="Lato"/>
              </a:defRPr>
            </a:lvl5pPr>
            <a:lvl6pPr algn="ctr">
              <a:spcBef>
                <a:spcPts val="0"/>
              </a:spcBef>
              <a:buClr>
                <a:schemeClr val="lt1"/>
              </a:buClr>
              <a:buSzPct val="100000"/>
              <a:buFont typeface="Lato"/>
              <a:defRPr b="0" sz="4800">
                <a:solidFill>
                  <a:schemeClr val="lt1"/>
                </a:solidFill>
                <a:latin typeface="Lato"/>
                <a:ea typeface="Lato"/>
                <a:cs typeface="Lato"/>
                <a:sym typeface="Lato"/>
              </a:defRPr>
            </a:lvl6pPr>
            <a:lvl7pPr algn="ctr">
              <a:spcBef>
                <a:spcPts val="0"/>
              </a:spcBef>
              <a:buClr>
                <a:schemeClr val="lt1"/>
              </a:buClr>
              <a:buSzPct val="100000"/>
              <a:buFont typeface="Lato"/>
              <a:defRPr b="0" sz="4800">
                <a:solidFill>
                  <a:schemeClr val="lt1"/>
                </a:solidFill>
                <a:latin typeface="Lato"/>
                <a:ea typeface="Lato"/>
                <a:cs typeface="Lato"/>
                <a:sym typeface="Lato"/>
              </a:defRPr>
            </a:lvl7pPr>
            <a:lvl8pPr algn="ctr">
              <a:spcBef>
                <a:spcPts val="0"/>
              </a:spcBef>
              <a:buClr>
                <a:schemeClr val="lt1"/>
              </a:buClr>
              <a:buSzPct val="100000"/>
              <a:buFont typeface="Lato"/>
              <a:defRPr b="0" sz="4800">
                <a:solidFill>
                  <a:schemeClr val="lt1"/>
                </a:solidFill>
                <a:latin typeface="Lato"/>
                <a:ea typeface="Lato"/>
                <a:cs typeface="Lato"/>
                <a:sym typeface="Lato"/>
              </a:defRPr>
            </a:lvl8pPr>
            <a:lvl9pPr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6" name="Shape 16"/>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9" name="Shape 19"/>
          <p:cNvSpPr txBox="1"/>
          <p:nvPr>
            <p:ph type="title"/>
          </p:nvPr>
        </p:nvSpPr>
        <p:spPr>
          <a:xfrm>
            <a:off x="311700" y="391350"/>
            <a:ext cx="8520599" cy="6261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391350"/>
            <a:ext cx="8520599" cy="6261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5" name="Shape 25"/>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391350"/>
            <a:ext cx="8520599" cy="6261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2" name="Shape 32"/>
          <p:cNvSpPr txBox="1"/>
          <p:nvPr>
            <p:ph idx="1" type="body"/>
          </p:nvPr>
        </p:nvSpPr>
        <p:spPr>
          <a:xfrm>
            <a:off x="311700" y="1391377"/>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3" name="Shape 3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buFont typeface="Lato"/>
              <a:defRPr b="0" sz="4800">
                <a:solidFill>
                  <a:schemeClr val="lt1"/>
                </a:solidFill>
                <a:latin typeface="Lato"/>
                <a:ea typeface="Lato"/>
                <a:cs typeface="Lato"/>
                <a:sym typeface="Lato"/>
              </a:defRPr>
            </a:lvl1pPr>
            <a:lvl2pPr>
              <a:spcBef>
                <a:spcPts val="0"/>
              </a:spcBef>
              <a:buClr>
                <a:schemeClr val="lt1"/>
              </a:buClr>
              <a:buSzPct val="100000"/>
              <a:buFont typeface="Lato"/>
              <a:defRPr b="0" sz="4800">
                <a:solidFill>
                  <a:schemeClr val="lt1"/>
                </a:solidFill>
                <a:latin typeface="Lato"/>
                <a:ea typeface="Lato"/>
                <a:cs typeface="Lato"/>
                <a:sym typeface="Lato"/>
              </a:defRPr>
            </a:lvl2pPr>
            <a:lvl3pPr>
              <a:spcBef>
                <a:spcPts val="0"/>
              </a:spcBef>
              <a:buClr>
                <a:schemeClr val="lt1"/>
              </a:buClr>
              <a:buSzPct val="100000"/>
              <a:buFont typeface="Lato"/>
              <a:defRPr b="0" sz="4800">
                <a:solidFill>
                  <a:schemeClr val="lt1"/>
                </a:solidFill>
                <a:latin typeface="Lato"/>
                <a:ea typeface="Lato"/>
                <a:cs typeface="Lato"/>
                <a:sym typeface="Lato"/>
              </a:defRPr>
            </a:lvl3pPr>
            <a:lvl4pPr>
              <a:spcBef>
                <a:spcPts val="0"/>
              </a:spcBef>
              <a:buClr>
                <a:schemeClr val="lt1"/>
              </a:buClr>
              <a:buSzPct val="100000"/>
              <a:buFont typeface="Lato"/>
              <a:defRPr b="0" sz="4800">
                <a:solidFill>
                  <a:schemeClr val="lt1"/>
                </a:solidFill>
                <a:latin typeface="Lato"/>
                <a:ea typeface="Lato"/>
                <a:cs typeface="Lato"/>
                <a:sym typeface="Lato"/>
              </a:defRPr>
            </a:lvl4pPr>
            <a:lvl5pPr>
              <a:spcBef>
                <a:spcPts val="0"/>
              </a:spcBef>
              <a:buClr>
                <a:schemeClr val="lt1"/>
              </a:buClr>
              <a:buSzPct val="100000"/>
              <a:buFont typeface="Lato"/>
              <a:defRPr b="0" sz="4800">
                <a:solidFill>
                  <a:schemeClr val="lt1"/>
                </a:solidFill>
                <a:latin typeface="Lato"/>
                <a:ea typeface="Lato"/>
                <a:cs typeface="Lato"/>
                <a:sym typeface="Lato"/>
              </a:defRPr>
            </a:lvl5pPr>
            <a:lvl6pPr>
              <a:spcBef>
                <a:spcPts val="0"/>
              </a:spcBef>
              <a:buClr>
                <a:schemeClr val="lt1"/>
              </a:buClr>
              <a:buSzPct val="100000"/>
              <a:buFont typeface="Lato"/>
              <a:defRPr b="0" sz="4800">
                <a:solidFill>
                  <a:schemeClr val="lt1"/>
                </a:solidFill>
                <a:latin typeface="Lato"/>
                <a:ea typeface="Lato"/>
                <a:cs typeface="Lato"/>
                <a:sym typeface="Lato"/>
              </a:defRPr>
            </a:lvl6pPr>
            <a:lvl7pPr>
              <a:spcBef>
                <a:spcPts val="0"/>
              </a:spcBef>
              <a:buClr>
                <a:schemeClr val="lt1"/>
              </a:buClr>
              <a:buSzPct val="100000"/>
              <a:buFont typeface="Lato"/>
              <a:defRPr b="0" sz="4800">
                <a:solidFill>
                  <a:schemeClr val="lt1"/>
                </a:solidFill>
                <a:latin typeface="Lato"/>
                <a:ea typeface="Lato"/>
                <a:cs typeface="Lato"/>
                <a:sym typeface="Lato"/>
              </a:defRPr>
            </a:lvl7pPr>
            <a:lvl8pPr>
              <a:spcBef>
                <a:spcPts val="0"/>
              </a:spcBef>
              <a:buClr>
                <a:schemeClr val="lt1"/>
              </a:buClr>
              <a:buSzPct val="100000"/>
              <a:buFont typeface="Lato"/>
              <a:defRPr b="0" sz="4800">
                <a:solidFill>
                  <a:schemeClr val="lt1"/>
                </a:solidFill>
                <a:latin typeface="Lato"/>
                <a:ea typeface="Lato"/>
                <a:cs typeface="Lato"/>
                <a:sym typeface="Lato"/>
              </a:defRPr>
            </a:lvl8pPr>
            <a:lvl9pP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6" name="Shape 36"/>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0" name="Shape 40"/>
          <p:cNvSpPr txBox="1"/>
          <p:nvPr>
            <p:ph type="title"/>
          </p:nvPr>
        </p:nvSpPr>
        <p:spPr>
          <a:xfrm>
            <a:off x="265500" y="1107950"/>
            <a:ext cx="4045199" cy="16836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1" name="Shape 41"/>
          <p:cNvSpPr txBox="1"/>
          <p:nvPr>
            <p:ph idx="1" type="subTitle"/>
          </p:nvPr>
        </p:nvSpPr>
        <p:spPr>
          <a:xfrm>
            <a:off x="265500" y="2845200"/>
            <a:ext cx="4045199" cy="13455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43" name="Shape 4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9500" y="4230575"/>
            <a:ext cx="5998800" cy="598799"/>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6" name="Shape 46"/>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391350"/>
            <a:ext cx="8520599" cy="626100"/>
          </a:xfrm>
          <a:prstGeom prst="rect">
            <a:avLst/>
          </a:prstGeom>
          <a:noFill/>
          <a:ln>
            <a:noFill/>
          </a:ln>
        </p:spPr>
        <p:txBody>
          <a:bodyPr anchorCtr="0" anchor="t" bIns="91425" lIns="91425" rIns="91425" tIns="91425"/>
          <a:lstStyle>
            <a:lvl1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7" name="Shape 7"/>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s"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jpg"/><Relationship Id="rId4" Type="http://schemas.openxmlformats.org/officeDocument/2006/relationships/image" Target="../media/image0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7.jpg"/><Relationship Id="rId4"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4.jpg"/><Relationship Id="rId4"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ctrTitle"/>
          </p:nvPr>
        </p:nvSpPr>
        <p:spPr>
          <a:xfrm>
            <a:off x="2965650" y="1295700"/>
            <a:ext cx="3212699" cy="1773299"/>
          </a:xfrm>
          <a:prstGeom prst="rect">
            <a:avLst/>
          </a:prstGeom>
        </p:spPr>
        <p:txBody>
          <a:bodyPr anchorCtr="0" anchor="ctr" bIns="91425" lIns="91425" rIns="91425" tIns="91425">
            <a:noAutofit/>
          </a:bodyPr>
          <a:lstStyle/>
          <a:p>
            <a:pPr>
              <a:spcBef>
                <a:spcPts val="0"/>
              </a:spcBef>
              <a:buNone/>
            </a:pPr>
            <a:r>
              <a:rPr lang="es">
                <a:latin typeface="Shadows Into Light"/>
                <a:ea typeface="Shadows Into Light"/>
                <a:cs typeface="Shadows Into Light"/>
                <a:sym typeface="Shadows Into Light"/>
              </a:rPr>
              <a:t>MARATÓN DE LA LECTURA  </a:t>
            </a:r>
          </a:p>
        </p:txBody>
      </p:sp>
      <p:sp>
        <p:nvSpPr>
          <p:cNvPr id="56" name="Shape 56"/>
          <p:cNvSpPr txBox="1"/>
          <p:nvPr>
            <p:ph idx="1" type="subTitle"/>
          </p:nvPr>
        </p:nvSpPr>
        <p:spPr>
          <a:xfrm>
            <a:off x="3096375" y="3026223"/>
            <a:ext cx="2951399" cy="942000"/>
          </a:xfrm>
          <a:prstGeom prst="rect">
            <a:avLst/>
          </a:prstGeom>
        </p:spPr>
        <p:txBody>
          <a:bodyPr anchorCtr="0" anchor="b" bIns="91425" lIns="91425" rIns="91425" tIns="91425">
            <a:noAutofit/>
          </a:bodyPr>
          <a:lstStyle/>
          <a:p>
            <a:pPr rtl="0">
              <a:spcBef>
                <a:spcPts val="0"/>
              </a:spcBef>
              <a:buNone/>
            </a:pPr>
            <a:r>
              <a:t/>
            </a:r>
            <a:endParaRPr>
              <a:latin typeface="Courgette"/>
              <a:ea typeface="Courgette"/>
              <a:cs typeface="Courgette"/>
              <a:sym typeface="Courgette"/>
            </a:endParaRPr>
          </a:p>
          <a:p>
            <a:pPr rtl="0">
              <a:spcBef>
                <a:spcPts val="0"/>
              </a:spcBef>
              <a:buNone/>
            </a:pPr>
            <a:r>
              <a:rPr lang="es">
                <a:latin typeface="Courgette"/>
                <a:ea typeface="Courgette"/>
                <a:cs typeface="Courgette"/>
                <a:sym typeface="Courgette"/>
              </a:rPr>
              <a:t>Por: Ana María Gutiérrez Corrales.</a:t>
            </a:r>
          </a:p>
          <a:p>
            <a:pPr>
              <a:spcBef>
                <a:spcPts val="0"/>
              </a:spcBef>
              <a:buNone/>
            </a:pPr>
            <a:r>
              <a:rPr lang="es">
                <a:latin typeface="Courgette"/>
                <a:ea typeface="Courgette"/>
                <a:cs typeface="Courgette"/>
                <a:sym typeface="Courgette"/>
              </a:rPr>
              <a:t>7°2</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391350"/>
            <a:ext cx="8520599" cy="626100"/>
          </a:xfrm>
          <a:prstGeom prst="rect">
            <a:avLst/>
          </a:prstGeom>
        </p:spPr>
        <p:txBody>
          <a:bodyPr anchorCtr="0" anchor="t" bIns="91425" lIns="91425" rIns="91425" tIns="91425">
            <a:noAutofit/>
          </a:bodyPr>
          <a:lstStyle/>
          <a:p>
            <a:pPr algn="ctr">
              <a:spcBef>
                <a:spcPts val="0"/>
              </a:spcBef>
              <a:buNone/>
            </a:pPr>
            <a:r>
              <a:rPr lang="es">
                <a:latin typeface="Courgette"/>
                <a:ea typeface="Courgette"/>
                <a:cs typeface="Courgette"/>
                <a:sym typeface="Courgette"/>
              </a:rPr>
              <a:t>INSPIRACIÓN</a:t>
            </a:r>
          </a:p>
        </p:txBody>
      </p:sp>
      <p:sp>
        <p:nvSpPr>
          <p:cNvPr id="112" name="Shape 112"/>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s" sz="2400">
                <a:solidFill>
                  <a:srgbClr val="00FFFF"/>
                </a:solidFill>
                <a:latin typeface="Comic Sans MS"/>
                <a:ea typeface="Comic Sans MS"/>
                <a:cs typeface="Comic Sans MS"/>
                <a:sym typeface="Comic Sans MS"/>
              </a:rPr>
              <a:t>Datos del Libro:</a:t>
            </a:r>
          </a:p>
          <a:p>
            <a:pPr rtl="0">
              <a:spcBef>
                <a:spcPts val="0"/>
              </a:spcBef>
              <a:buNone/>
            </a:pPr>
            <a:r>
              <a:rPr lang="es">
                <a:latin typeface="Comic Sans MS"/>
                <a:ea typeface="Comic Sans MS"/>
                <a:cs typeface="Comic Sans MS"/>
                <a:sym typeface="Comic Sans MS"/>
              </a:rPr>
              <a:t>Autores:  Gustavo Arbeláez y Luis Eduardo Yepes.</a:t>
            </a:r>
          </a:p>
          <a:p>
            <a:pPr rtl="0">
              <a:spcBef>
                <a:spcPts val="0"/>
              </a:spcBef>
              <a:buNone/>
            </a:pPr>
            <a:r>
              <a:rPr lang="es">
                <a:latin typeface="Comic Sans MS"/>
                <a:ea typeface="Comic Sans MS"/>
                <a:cs typeface="Comic Sans MS"/>
                <a:sym typeface="Comic Sans MS"/>
              </a:rPr>
              <a:t>Editorial:  Centauro.</a:t>
            </a:r>
          </a:p>
          <a:p>
            <a:pPr rtl="0">
              <a:spcBef>
                <a:spcPts val="0"/>
              </a:spcBef>
              <a:buNone/>
            </a:pPr>
            <a:r>
              <a:rPr lang="es">
                <a:latin typeface="Comic Sans MS"/>
                <a:ea typeface="Comic Sans MS"/>
                <a:cs typeface="Comic Sans MS"/>
                <a:sym typeface="Comic Sans MS"/>
              </a:rPr>
              <a:t>N° de páginas:  142.</a:t>
            </a:r>
          </a:p>
          <a:p>
            <a:pPr rtl="0">
              <a:spcBef>
                <a:spcPts val="0"/>
              </a:spcBef>
              <a:buNone/>
            </a:pPr>
            <a:r>
              <a:rPr lang="es">
                <a:latin typeface="Comic Sans MS"/>
                <a:ea typeface="Comic Sans MS"/>
                <a:cs typeface="Comic Sans MS"/>
                <a:sym typeface="Comic Sans MS"/>
              </a:rPr>
              <a:t>Idioma:  Castellano.</a:t>
            </a:r>
          </a:p>
          <a:p>
            <a:pPr>
              <a:spcBef>
                <a:spcPts val="0"/>
              </a:spcBef>
              <a:buNone/>
            </a:pPr>
            <a:r>
              <a:t/>
            </a:r>
            <a:endParaRPr/>
          </a:p>
        </p:txBody>
      </p:sp>
      <p:pic>
        <p:nvPicPr>
          <p:cNvPr id="113" name="Shape 113"/>
          <p:cNvPicPr preferRelativeResize="0"/>
          <p:nvPr/>
        </p:nvPicPr>
        <p:blipFill>
          <a:blip r:embed="rId3">
            <a:alphaModFix/>
          </a:blip>
          <a:stretch>
            <a:fillRect/>
          </a:stretch>
        </p:blipFill>
        <p:spPr>
          <a:xfrm rot="326432">
            <a:off x="5909500" y="687797"/>
            <a:ext cx="2618198" cy="4060655"/>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113"/>
                                        </p:tgtEl>
                                      </p:cBhvr>
                                    </p:animEffect>
                                    <p:set>
                                      <p:cBhvr>
                                        <p:cTn dur="1" fill="hold">
                                          <p:stCondLst>
                                            <p:cond delay="1000"/>
                                          </p:stCondLst>
                                        </p:cTn>
                                        <p:tgtEl>
                                          <p:spTgt spid="11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s" sz="2400">
                <a:solidFill>
                  <a:srgbClr val="00FFFF"/>
                </a:solidFill>
                <a:latin typeface="Comic Sans MS"/>
                <a:ea typeface="Comic Sans MS"/>
                <a:cs typeface="Comic Sans MS"/>
                <a:sym typeface="Comic Sans MS"/>
              </a:rPr>
              <a:t>Poema:</a:t>
            </a:r>
          </a:p>
          <a:p>
            <a:pPr rtl="0">
              <a:spcBef>
                <a:spcPts val="0"/>
              </a:spcBef>
              <a:buNone/>
            </a:pPr>
            <a:r>
              <a:rPr b="1" lang="es">
                <a:solidFill>
                  <a:schemeClr val="dk1"/>
                </a:solidFill>
                <a:latin typeface="Syncopate"/>
                <a:ea typeface="Syncopate"/>
                <a:cs typeface="Syncopate"/>
                <a:sym typeface="Syncopate"/>
              </a:rPr>
              <a:t>DESIDERATA</a:t>
            </a:r>
          </a:p>
          <a:p>
            <a:pPr rtl="0" algn="just">
              <a:spcBef>
                <a:spcPts val="0"/>
              </a:spcBef>
              <a:buNone/>
            </a:pPr>
            <a:r>
              <a:rPr lang="es">
                <a:latin typeface="Comic Sans MS"/>
                <a:ea typeface="Comic Sans MS"/>
                <a:cs typeface="Comic Sans MS"/>
                <a:sym typeface="Comic Sans MS"/>
              </a:rPr>
              <a:t>Camina plácido entre el ruido y la prisa y piensa en la paz que se puede encontrar en el silencio. En cuanto te sea posible y sin rendirte, mantén buenas relaciones con todas las personas. Enuncia tu verdad de una manera serena y clara, escucha a los demás, incluso al torpe e ignorante, pues también ellos tienen su propia historia.</a:t>
            </a:r>
          </a:p>
          <a:p>
            <a:pPr>
              <a:spcBef>
                <a:spcPts val="0"/>
              </a:spcBef>
              <a:buNone/>
            </a:pPr>
            <a:r>
              <a:t/>
            </a:r>
            <a:endParaRPr/>
          </a:p>
        </p:txBody>
      </p:sp>
      <p:pic>
        <p:nvPicPr>
          <p:cNvPr id="119" name="Shape 119"/>
          <p:cNvPicPr preferRelativeResize="0"/>
          <p:nvPr/>
        </p:nvPicPr>
        <p:blipFill>
          <a:blip r:embed="rId3">
            <a:alphaModFix/>
          </a:blip>
          <a:stretch>
            <a:fillRect/>
          </a:stretch>
        </p:blipFill>
        <p:spPr>
          <a:xfrm>
            <a:off x="2608100" y="292199"/>
            <a:ext cx="6224199" cy="1695049"/>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idx="1" type="body"/>
          </p:nvPr>
        </p:nvSpPr>
        <p:spPr>
          <a:xfrm>
            <a:off x="365175" y="371850"/>
            <a:ext cx="8520599" cy="4408200"/>
          </a:xfrm>
          <a:prstGeom prst="rect">
            <a:avLst/>
          </a:prstGeom>
        </p:spPr>
        <p:txBody>
          <a:bodyPr anchorCtr="0" anchor="t" bIns="91425" lIns="91425" rIns="91425" tIns="91425">
            <a:noAutofit/>
          </a:bodyPr>
          <a:lstStyle/>
          <a:p>
            <a:pPr rtl="0">
              <a:spcBef>
                <a:spcPts val="0"/>
              </a:spcBef>
              <a:buNone/>
            </a:pPr>
            <a:r>
              <a:rPr lang="es">
                <a:latin typeface="Comic Sans MS"/>
                <a:ea typeface="Comic Sans MS"/>
                <a:cs typeface="Comic Sans MS"/>
                <a:sym typeface="Comic Sans MS"/>
              </a:rPr>
              <a:t>Esquiva a las personas ruidosas y agresivas, ya que son un fastidio para el espíritu. Si te comparas con los demás te volverás vano y amargado pues siempre habrán personas más grandes y más pequeñas que tú. Disfruta de tus éxitos, lo mismo que de tus planes; mantén el interés en tu propia carrera, por humilde que sea: es un verdadero tesoro en el fortuito cambiar de los tiempos.</a:t>
            </a:r>
          </a:p>
          <a:p>
            <a:pPr>
              <a:spcBef>
                <a:spcPts val="0"/>
              </a:spcBef>
              <a:buNone/>
            </a:pPr>
            <a:r>
              <a:rPr lang="es">
                <a:latin typeface="Comic Sans MS"/>
                <a:ea typeface="Comic Sans MS"/>
                <a:cs typeface="Comic Sans MS"/>
                <a:sym typeface="Comic Sans MS"/>
              </a:rPr>
              <a:t>Sé cauto en tus negocios, pues el mundo está lleno de engaño, más no dejes que esto te vuelva ciego para la virtud que existe. Hay muchas personas que se esfuerzan por alcanzar nobles ideales, la vida está llena de heroísmos. Sé sincero contigo mismo; en especial no finjas el afecto y no seas cínico en el amor, pues en medio de todas las arideces y desengaños es perenne como la piedra.</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id="129" name="Shape 129"/>
          <p:cNvPicPr preferRelativeResize="0"/>
          <p:nvPr/>
        </p:nvPicPr>
        <p:blipFill>
          <a:blip r:embed="rId3">
            <a:alphaModFix/>
          </a:blip>
          <a:stretch>
            <a:fillRect/>
          </a:stretch>
        </p:blipFill>
        <p:spPr>
          <a:xfrm>
            <a:off x="6244612" y="3096275"/>
            <a:ext cx="2600325" cy="1752600"/>
          </a:xfrm>
          <a:prstGeom prst="rect">
            <a:avLst/>
          </a:prstGeom>
          <a:noFill/>
          <a:ln>
            <a:noFill/>
          </a:ln>
        </p:spPr>
      </p:pic>
      <p:sp>
        <p:nvSpPr>
          <p:cNvPr id="130" name="Shape 130"/>
          <p:cNvSpPr txBox="1"/>
          <p:nvPr>
            <p:ph idx="1" type="body"/>
          </p:nvPr>
        </p:nvSpPr>
        <p:spPr>
          <a:xfrm>
            <a:off x="429350" y="256624"/>
            <a:ext cx="8520599" cy="4248000"/>
          </a:xfrm>
          <a:prstGeom prst="rect">
            <a:avLst/>
          </a:prstGeom>
        </p:spPr>
        <p:txBody>
          <a:bodyPr anchorCtr="0" anchor="t" bIns="91425" lIns="91425" rIns="91425" tIns="91425">
            <a:noAutofit/>
          </a:bodyPr>
          <a:lstStyle/>
          <a:p>
            <a:pPr rtl="0">
              <a:spcBef>
                <a:spcPts val="0"/>
              </a:spcBef>
              <a:buNone/>
            </a:pPr>
            <a:r>
              <a:rPr lang="es">
                <a:latin typeface="Comic Sans MS"/>
                <a:ea typeface="Comic Sans MS"/>
                <a:cs typeface="Comic Sans MS"/>
                <a:sym typeface="Comic Sans MS"/>
              </a:rPr>
              <a:t>Acata dócilmente el consejo de los años abandonando con donaire las cosas de la juventud. Cultiva la firmeza del espíritu para que te proteja en las adversidades repentinas; muchos temores nacen de la fatiga y la soledad.</a:t>
            </a:r>
          </a:p>
          <a:p>
            <a:pPr>
              <a:spcBef>
                <a:spcPts val="0"/>
              </a:spcBef>
              <a:buNone/>
            </a:pPr>
            <a:r>
              <a:rPr lang="es">
                <a:latin typeface="Comic Sans MS"/>
                <a:ea typeface="Comic Sans MS"/>
                <a:cs typeface="Comic Sans MS"/>
                <a:sym typeface="Comic Sans MS"/>
              </a:rPr>
              <a:t>Sobre una sana disciplina sé benigno contigo mismo. Tú eres una criatura del universo, no menos que las plantas y las estrellas tienes derecho a existir, y sea que te resulte claro o no, indudablemente el universo marcha como debiera. Por eso, debes estar en paz con Dios cualquiera que sea la idea que tengas de Él, y sea cuales fueren tus trabajos y aspiraciones. Conserva la paz con tu alma en la bulliciosa confusión de la vida; aún con todas las farsas, penalidades y sueños fallidos el mundo es todavía hermoso. Sé cauto, esfuérzate por ser feliz.</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391350"/>
            <a:ext cx="8520599" cy="626100"/>
          </a:xfrm>
          <a:prstGeom prst="rect">
            <a:avLst/>
          </a:prstGeom>
        </p:spPr>
        <p:txBody>
          <a:bodyPr anchorCtr="0" anchor="t" bIns="91425" lIns="91425" rIns="91425" tIns="91425">
            <a:noAutofit/>
          </a:bodyPr>
          <a:lstStyle/>
          <a:p>
            <a:pPr algn="ctr">
              <a:spcBef>
                <a:spcPts val="0"/>
              </a:spcBef>
              <a:buNone/>
            </a:pPr>
            <a:r>
              <a:rPr lang="es">
                <a:latin typeface="Courgette"/>
                <a:ea typeface="Courgette"/>
                <a:cs typeface="Courgette"/>
                <a:sym typeface="Courgette"/>
              </a:rPr>
              <a:t>MI MAR</a:t>
            </a:r>
          </a:p>
        </p:txBody>
      </p:sp>
      <p:sp>
        <p:nvSpPr>
          <p:cNvPr id="136" name="Shape 136"/>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s" sz="2400">
                <a:solidFill>
                  <a:srgbClr val="00FFFF"/>
                </a:solidFill>
                <a:latin typeface="Comic Sans MS"/>
                <a:ea typeface="Comic Sans MS"/>
                <a:cs typeface="Comic Sans MS"/>
                <a:sym typeface="Comic Sans MS"/>
              </a:rPr>
              <a:t>Datos del Libro: </a:t>
            </a:r>
          </a:p>
          <a:p>
            <a:pPr rtl="0">
              <a:spcBef>
                <a:spcPts val="0"/>
              </a:spcBef>
              <a:buNone/>
            </a:pPr>
            <a:r>
              <a:rPr lang="es">
                <a:latin typeface="Comic Sans MS"/>
                <a:ea typeface="Comic Sans MS"/>
                <a:cs typeface="Comic Sans MS"/>
                <a:sym typeface="Comic Sans MS"/>
              </a:rPr>
              <a:t>Autor:  Ángela Botero López.</a:t>
            </a:r>
          </a:p>
          <a:p>
            <a:pPr rtl="0">
              <a:spcBef>
                <a:spcPts val="0"/>
              </a:spcBef>
              <a:buNone/>
            </a:pPr>
            <a:r>
              <a:rPr lang="es">
                <a:latin typeface="Comic Sans MS"/>
                <a:ea typeface="Comic Sans MS"/>
                <a:cs typeface="Comic Sans MS"/>
                <a:sym typeface="Comic Sans MS"/>
              </a:rPr>
              <a:t>Editorial:  Impresos Ltda.</a:t>
            </a:r>
          </a:p>
          <a:p>
            <a:pPr rtl="0">
              <a:spcBef>
                <a:spcPts val="0"/>
              </a:spcBef>
              <a:buNone/>
            </a:pPr>
            <a:r>
              <a:rPr lang="es">
                <a:latin typeface="Comic Sans MS"/>
                <a:ea typeface="Comic Sans MS"/>
                <a:cs typeface="Comic Sans MS"/>
                <a:sym typeface="Comic Sans MS"/>
              </a:rPr>
              <a:t>N° de páginas:  94.</a:t>
            </a:r>
          </a:p>
          <a:p>
            <a:pPr rtl="0">
              <a:spcBef>
                <a:spcPts val="0"/>
              </a:spcBef>
              <a:buNone/>
            </a:pPr>
            <a:r>
              <a:rPr lang="es">
                <a:latin typeface="Comic Sans MS"/>
                <a:ea typeface="Comic Sans MS"/>
                <a:cs typeface="Comic Sans MS"/>
                <a:sym typeface="Comic Sans MS"/>
              </a:rPr>
              <a:t>Idioma:  Castellano.</a:t>
            </a:r>
          </a:p>
          <a:p>
            <a:pPr rtl="0">
              <a:spcBef>
                <a:spcPts val="0"/>
              </a:spcBef>
              <a:buNone/>
            </a:pPr>
            <a:r>
              <a:t/>
            </a:r>
            <a:endParaRPr/>
          </a:p>
          <a:p>
            <a:pPr rtl="0">
              <a:spcBef>
                <a:spcPts val="0"/>
              </a:spcBef>
              <a:buNone/>
            </a:pPr>
            <a:r>
              <a:t/>
            </a:r>
            <a:endParaRPr/>
          </a:p>
          <a:p>
            <a:pPr>
              <a:spcBef>
                <a:spcPts val="0"/>
              </a:spcBef>
              <a:buNone/>
            </a:pPr>
            <a:r>
              <a:t/>
            </a:r>
            <a:endParaRPr/>
          </a:p>
        </p:txBody>
      </p:sp>
      <p:pic>
        <p:nvPicPr>
          <p:cNvPr id="137" name="Shape 137"/>
          <p:cNvPicPr preferRelativeResize="0"/>
          <p:nvPr/>
        </p:nvPicPr>
        <p:blipFill>
          <a:blip r:embed="rId3">
            <a:alphaModFix/>
          </a:blip>
          <a:stretch>
            <a:fillRect/>
          </a:stretch>
        </p:blipFill>
        <p:spPr>
          <a:xfrm rot="620657">
            <a:off x="5460749" y="1092802"/>
            <a:ext cx="2603571" cy="36641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13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idx="1" type="body"/>
          </p:nvPr>
        </p:nvSpPr>
        <p:spPr>
          <a:xfrm>
            <a:off x="635575" y="383875"/>
            <a:ext cx="5531999" cy="4141199"/>
          </a:xfrm>
          <a:prstGeom prst="rect">
            <a:avLst/>
          </a:prstGeom>
        </p:spPr>
        <p:txBody>
          <a:bodyPr anchorCtr="0" anchor="t" bIns="91425" lIns="91425" rIns="91425" tIns="91425">
            <a:noAutofit/>
          </a:bodyPr>
          <a:lstStyle/>
          <a:p>
            <a:pPr lvl="0" rtl="0">
              <a:spcBef>
                <a:spcPts val="0"/>
              </a:spcBef>
              <a:buNone/>
            </a:pPr>
            <a:r>
              <a:rPr lang="es" sz="2400">
                <a:solidFill>
                  <a:srgbClr val="00FFFF"/>
                </a:solidFill>
                <a:latin typeface="Comic Sans MS"/>
                <a:ea typeface="Comic Sans MS"/>
                <a:cs typeface="Comic Sans MS"/>
                <a:sym typeface="Comic Sans MS"/>
              </a:rPr>
              <a:t>Poemas:</a:t>
            </a:r>
          </a:p>
          <a:p>
            <a:pPr rtl="0" algn="ctr">
              <a:spcBef>
                <a:spcPts val="0"/>
              </a:spcBef>
              <a:buNone/>
            </a:pPr>
            <a:r>
              <a:rPr lang="es" sz="2400">
                <a:latin typeface="Comic Sans MS"/>
                <a:ea typeface="Comic Sans MS"/>
                <a:cs typeface="Comic Sans MS"/>
                <a:sym typeface="Comic Sans MS"/>
              </a:rPr>
              <a:t>Pensar                                                   </a:t>
            </a:r>
          </a:p>
          <a:p>
            <a:pPr rtl="0" algn="ctr">
              <a:spcBef>
                <a:spcPts val="0"/>
              </a:spcBef>
              <a:buNone/>
            </a:pPr>
            <a:r>
              <a:rPr lang="es" sz="2400">
                <a:latin typeface="Comic Sans MS"/>
                <a:ea typeface="Comic Sans MS"/>
                <a:cs typeface="Comic Sans MS"/>
                <a:sym typeface="Comic Sans MS"/>
              </a:rPr>
              <a:t>en lo mucho</a:t>
            </a:r>
          </a:p>
          <a:p>
            <a:pPr rtl="0" algn="ctr">
              <a:spcBef>
                <a:spcPts val="0"/>
              </a:spcBef>
              <a:buNone/>
            </a:pPr>
            <a:r>
              <a:rPr lang="es" sz="2400">
                <a:latin typeface="Comic Sans MS"/>
                <a:ea typeface="Comic Sans MS"/>
                <a:cs typeface="Comic Sans MS"/>
                <a:sym typeface="Comic Sans MS"/>
              </a:rPr>
              <a:t> que me quieres</a:t>
            </a:r>
          </a:p>
          <a:p>
            <a:pPr rtl="0" algn="ctr">
              <a:spcBef>
                <a:spcPts val="0"/>
              </a:spcBef>
              <a:buNone/>
            </a:pPr>
            <a:r>
              <a:rPr lang="es" sz="2400">
                <a:latin typeface="Comic Sans MS"/>
                <a:ea typeface="Comic Sans MS"/>
                <a:cs typeface="Comic Sans MS"/>
                <a:sym typeface="Comic Sans MS"/>
              </a:rPr>
              <a:t>no es igual </a:t>
            </a:r>
          </a:p>
          <a:p>
            <a:pPr rtl="0" algn="ctr">
              <a:spcBef>
                <a:spcPts val="0"/>
              </a:spcBef>
              <a:buNone/>
            </a:pPr>
            <a:r>
              <a:rPr lang="es" sz="2400">
                <a:latin typeface="Comic Sans MS"/>
                <a:ea typeface="Comic Sans MS"/>
                <a:cs typeface="Comic Sans MS"/>
                <a:sym typeface="Comic Sans MS"/>
              </a:rPr>
              <a:t>que oírte</a:t>
            </a:r>
          </a:p>
          <a:p>
            <a:pPr algn="ctr">
              <a:spcBef>
                <a:spcPts val="0"/>
              </a:spcBef>
              <a:buNone/>
            </a:pPr>
            <a:r>
              <a:rPr lang="es" sz="2400">
                <a:latin typeface="Comic Sans MS"/>
                <a:ea typeface="Comic Sans MS"/>
                <a:cs typeface="Comic Sans MS"/>
                <a:sym typeface="Comic Sans MS"/>
              </a:rPr>
              <a:t>decir TE AMO.</a:t>
            </a:r>
          </a:p>
        </p:txBody>
      </p:sp>
      <p:pic>
        <p:nvPicPr>
          <p:cNvPr id="143" name="Shape 143"/>
          <p:cNvPicPr preferRelativeResize="0"/>
          <p:nvPr/>
        </p:nvPicPr>
        <p:blipFill>
          <a:blip r:embed="rId3">
            <a:alphaModFix/>
          </a:blip>
          <a:stretch>
            <a:fillRect/>
          </a:stretch>
        </p:blipFill>
        <p:spPr>
          <a:xfrm>
            <a:off x="4954750" y="501150"/>
            <a:ext cx="3515451" cy="4141199"/>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idx="1" type="body"/>
          </p:nvPr>
        </p:nvSpPr>
        <p:spPr>
          <a:xfrm>
            <a:off x="3487625" y="406325"/>
            <a:ext cx="5398499" cy="4183800"/>
          </a:xfrm>
          <a:prstGeom prst="rect">
            <a:avLst/>
          </a:prstGeom>
        </p:spPr>
        <p:txBody>
          <a:bodyPr anchorCtr="0" anchor="t" bIns="91425" lIns="91425" rIns="91425" tIns="91425">
            <a:noAutofit/>
          </a:bodyPr>
          <a:lstStyle/>
          <a:p>
            <a:pPr rtl="0" algn="ctr">
              <a:spcBef>
                <a:spcPts val="0"/>
              </a:spcBef>
              <a:buNone/>
            </a:pPr>
            <a:r>
              <a:rPr lang="es" sz="2400">
                <a:latin typeface="Comic Sans MS"/>
                <a:ea typeface="Comic Sans MS"/>
                <a:cs typeface="Comic Sans MS"/>
                <a:sym typeface="Comic Sans MS"/>
              </a:rPr>
              <a:t>Un enorme</a:t>
            </a:r>
          </a:p>
          <a:p>
            <a:pPr rtl="0" algn="ctr">
              <a:spcBef>
                <a:spcPts val="0"/>
              </a:spcBef>
              <a:buNone/>
            </a:pPr>
            <a:r>
              <a:rPr lang="es" sz="2400">
                <a:latin typeface="Comic Sans MS"/>
                <a:ea typeface="Comic Sans MS"/>
                <a:cs typeface="Comic Sans MS"/>
                <a:sym typeface="Comic Sans MS"/>
              </a:rPr>
              <a:t> terreno solitario</a:t>
            </a:r>
          </a:p>
          <a:p>
            <a:pPr rtl="0" algn="ctr">
              <a:spcBef>
                <a:spcPts val="0"/>
              </a:spcBef>
              <a:buNone/>
            </a:pPr>
            <a:r>
              <a:rPr lang="es" sz="2400">
                <a:latin typeface="Comic Sans MS"/>
                <a:ea typeface="Comic Sans MS"/>
                <a:cs typeface="Comic Sans MS"/>
                <a:sym typeface="Comic Sans MS"/>
              </a:rPr>
              <a:t> con cielo azul gris perla</a:t>
            </a:r>
          </a:p>
          <a:p>
            <a:pPr rtl="0" algn="ctr">
              <a:spcBef>
                <a:spcPts val="0"/>
              </a:spcBef>
              <a:buNone/>
            </a:pPr>
            <a:r>
              <a:rPr lang="es" sz="2400">
                <a:latin typeface="Comic Sans MS"/>
                <a:ea typeface="Comic Sans MS"/>
                <a:cs typeface="Comic Sans MS"/>
                <a:sym typeface="Comic Sans MS"/>
              </a:rPr>
              <a:t> poblado de lluvia menudita</a:t>
            </a:r>
          </a:p>
          <a:p>
            <a:pPr rtl="0" algn="ctr">
              <a:spcBef>
                <a:spcPts val="0"/>
              </a:spcBef>
              <a:buNone/>
            </a:pPr>
            <a:r>
              <a:rPr lang="es" sz="2400">
                <a:latin typeface="Comic Sans MS"/>
                <a:ea typeface="Comic Sans MS"/>
                <a:cs typeface="Comic Sans MS"/>
                <a:sym typeface="Comic Sans MS"/>
              </a:rPr>
              <a:t> y niebla espesa,</a:t>
            </a:r>
          </a:p>
          <a:p>
            <a:pPr algn="ctr">
              <a:spcBef>
                <a:spcPts val="0"/>
              </a:spcBef>
              <a:buNone/>
            </a:pPr>
            <a:r>
              <a:rPr lang="es" sz="2400">
                <a:latin typeface="Comic Sans MS"/>
                <a:ea typeface="Comic Sans MS"/>
                <a:cs typeface="Comic Sans MS"/>
                <a:sym typeface="Comic Sans MS"/>
              </a:rPr>
              <a:t> así es: LA TRISTEZA </a:t>
            </a:r>
          </a:p>
        </p:txBody>
      </p:sp>
      <p:pic>
        <p:nvPicPr>
          <p:cNvPr id="149" name="Shape 149"/>
          <p:cNvPicPr preferRelativeResize="0"/>
          <p:nvPr/>
        </p:nvPicPr>
        <p:blipFill>
          <a:blip r:embed="rId3">
            <a:alphaModFix/>
          </a:blip>
          <a:stretch>
            <a:fillRect/>
          </a:stretch>
        </p:blipFill>
        <p:spPr>
          <a:xfrm>
            <a:off x="0" y="0"/>
            <a:ext cx="4364450" cy="5036575"/>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idx="1" type="body"/>
          </p:nvPr>
        </p:nvSpPr>
        <p:spPr>
          <a:xfrm>
            <a:off x="311700" y="427725"/>
            <a:ext cx="5270100" cy="4141199"/>
          </a:xfrm>
          <a:prstGeom prst="rect">
            <a:avLst/>
          </a:prstGeom>
        </p:spPr>
        <p:txBody>
          <a:bodyPr anchorCtr="0" anchor="t" bIns="91425" lIns="91425" rIns="91425" tIns="91425">
            <a:noAutofit/>
          </a:bodyPr>
          <a:lstStyle/>
          <a:p>
            <a:pPr rtl="0" algn="ctr">
              <a:spcBef>
                <a:spcPts val="0"/>
              </a:spcBef>
              <a:buNone/>
            </a:pPr>
            <a:r>
              <a:rPr lang="es" sz="2400">
                <a:latin typeface="Comic Sans MS"/>
                <a:ea typeface="Comic Sans MS"/>
                <a:cs typeface="Comic Sans MS"/>
                <a:sym typeface="Comic Sans MS"/>
              </a:rPr>
              <a:t>No se si deba</a:t>
            </a:r>
          </a:p>
          <a:p>
            <a:pPr rtl="0" algn="ctr">
              <a:spcBef>
                <a:spcPts val="0"/>
              </a:spcBef>
              <a:buNone/>
            </a:pPr>
            <a:r>
              <a:rPr lang="es" sz="2400">
                <a:latin typeface="Comic Sans MS"/>
                <a:ea typeface="Comic Sans MS"/>
                <a:cs typeface="Comic Sans MS"/>
                <a:sym typeface="Comic Sans MS"/>
              </a:rPr>
              <a:t>pero te voy</a:t>
            </a:r>
          </a:p>
          <a:p>
            <a:pPr rtl="0" algn="ctr">
              <a:spcBef>
                <a:spcPts val="0"/>
              </a:spcBef>
              <a:buNone/>
            </a:pPr>
            <a:r>
              <a:rPr lang="es" sz="2400">
                <a:latin typeface="Comic Sans MS"/>
                <a:ea typeface="Comic Sans MS"/>
                <a:cs typeface="Comic Sans MS"/>
                <a:sym typeface="Comic Sans MS"/>
              </a:rPr>
              <a:t>a contar: </a:t>
            </a:r>
          </a:p>
          <a:p>
            <a:pPr rtl="0" algn="ctr">
              <a:spcBef>
                <a:spcPts val="0"/>
              </a:spcBef>
              <a:buNone/>
            </a:pPr>
            <a:r>
              <a:rPr lang="es" sz="2400">
                <a:latin typeface="Comic Sans MS"/>
                <a:ea typeface="Comic Sans MS"/>
                <a:cs typeface="Comic Sans MS"/>
                <a:sym typeface="Comic Sans MS"/>
              </a:rPr>
              <a:t>pensar en ti</a:t>
            </a:r>
          </a:p>
          <a:p>
            <a:pPr rtl="0" algn="ctr">
              <a:spcBef>
                <a:spcPts val="0"/>
              </a:spcBef>
              <a:buNone/>
            </a:pPr>
            <a:r>
              <a:rPr lang="es" sz="2400">
                <a:latin typeface="Comic Sans MS"/>
                <a:ea typeface="Comic Sans MS"/>
                <a:cs typeface="Comic Sans MS"/>
                <a:sym typeface="Comic Sans MS"/>
              </a:rPr>
              <a:t>se me ha vuelto</a:t>
            </a:r>
          </a:p>
          <a:p>
            <a:pPr algn="ctr">
              <a:spcBef>
                <a:spcPts val="0"/>
              </a:spcBef>
              <a:buNone/>
            </a:pPr>
            <a:r>
              <a:rPr lang="es" sz="2400">
                <a:latin typeface="Comic Sans MS"/>
                <a:ea typeface="Comic Sans MS"/>
                <a:cs typeface="Comic Sans MS"/>
                <a:sym typeface="Comic Sans MS"/>
              </a:rPr>
              <a:t>como respirar.</a:t>
            </a:r>
          </a:p>
        </p:txBody>
      </p:sp>
      <p:pic>
        <p:nvPicPr>
          <p:cNvPr id="155" name="Shape 155"/>
          <p:cNvPicPr preferRelativeResize="0"/>
          <p:nvPr/>
        </p:nvPicPr>
        <p:blipFill>
          <a:blip r:embed="rId3">
            <a:alphaModFix/>
          </a:blip>
          <a:stretch>
            <a:fillRect/>
          </a:stretch>
        </p:blipFill>
        <p:spPr>
          <a:xfrm rot="317640">
            <a:off x="4421150" y="665024"/>
            <a:ext cx="4113400" cy="3729950"/>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idx="1" type="body"/>
          </p:nvPr>
        </p:nvSpPr>
        <p:spPr>
          <a:xfrm>
            <a:off x="311700" y="453000"/>
            <a:ext cx="8520599" cy="4237500"/>
          </a:xfrm>
          <a:prstGeom prst="rect">
            <a:avLst/>
          </a:prstGeom>
        </p:spPr>
        <p:txBody>
          <a:bodyPr anchorCtr="0" anchor="t" bIns="91425" lIns="91425" rIns="91425" tIns="91425">
            <a:noAutofit/>
          </a:bodyPr>
          <a:lstStyle/>
          <a:p>
            <a:pPr rtl="0" algn="ctr">
              <a:spcBef>
                <a:spcPts val="0"/>
              </a:spcBef>
              <a:buNone/>
            </a:pPr>
            <a:r>
              <a:rPr lang="es" sz="2400">
                <a:latin typeface="Comic Sans MS"/>
                <a:ea typeface="Comic Sans MS"/>
                <a:cs typeface="Comic Sans MS"/>
                <a:sym typeface="Comic Sans MS"/>
              </a:rPr>
              <a:t>Y me quiere… no me quiere… mucho… poquito… nada.</a:t>
            </a:r>
          </a:p>
          <a:p>
            <a:pPr rtl="0" algn="ctr">
              <a:spcBef>
                <a:spcPts val="0"/>
              </a:spcBef>
              <a:buNone/>
            </a:pPr>
            <a:r>
              <a:rPr lang="es" sz="2400">
                <a:latin typeface="Comic Sans MS"/>
                <a:ea typeface="Comic Sans MS"/>
                <a:cs typeface="Comic Sans MS"/>
                <a:sym typeface="Comic Sans MS"/>
              </a:rPr>
              <a:t>Me quiere… no me quiere… mucho… poquito… nada.</a:t>
            </a:r>
          </a:p>
          <a:p>
            <a:pPr rtl="0" algn="ctr">
              <a:spcBef>
                <a:spcPts val="0"/>
              </a:spcBef>
              <a:buNone/>
            </a:pPr>
            <a:r>
              <a:rPr lang="es" sz="2400">
                <a:latin typeface="Comic Sans MS"/>
                <a:ea typeface="Comic Sans MS"/>
                <a:cs typeface="Comic Sans MS"/>
                <a:sym typeface="Comic Sans MS"/>
              </a:rPr>
              <a:t>NADA? </a:t>
            </a:r>
          </a:p>
          <a:p>
            <a:pPr rtl="0" algn="ctr">
              <a:spcBef>
                <a:spcPts val="0"/>
              </a:spcBef>
              <a:buNone/>
            </a:pPr>
            <a:r>
              <a:rPr lang="es" sz="2400">
                <a:latin typeface="Comic Sans MS"/>
                <a:ea typeface="Comic Sans MS"/>
                <a:cs typeface="Comic Sans MS"/>
                <a:sym typeface="Comic Sans MS"/>
              </a:rPr>
              <a:t>No señor!</a:t>
            </a:r>
          </a:p>
          <a:p>
            <a:pPr rtl="0" algn="ctr">
              <a:spcBef>
                <a:spcPts val="0"/>
              </a:spcBef>
              <a:buNone/>
            </a:pPr>
            <a:r>
              <a:rPr lang="es" sz="2400">
                <a:latin typeface="Comic Sans MS"/>
                <a:ea typeface="Comic Sans MS"/>
                <a:cs typeface="Comic Sans MS"/>
                <a:sym typeface="Comic Sans MS"/>
              </a:rPr>
              <a:t>donde hay</a:t>
            </a:r>
          </a:p>
          <a:p>
            <a:pPr rtl="0" algn="ctr">
              <a:spcBef>
                <a:spcPts val="0"/>
              </a:spcBef>
              <a:buNone/>
            </a:pPr>
            <a:r>
              <a:rPr lang="es" sz="2400">
                <a:latin typeface="Comic Sans MS"/>
                <a:ea typeface="Comic Sans MS"/>
                <a:cs typeface="Comic Sans MS"/>
                <a:sym typeface="Comic Sans MS"/>
              </a:rPr>
              <a:t>     otra estúpida flor?</a:t>
            </a:r>
          </a:p>
          <a:p>
            <a:pPr algn="ctr">
              <a:spcBef>
                <a:spcPts val="0"/>
              </a:spcBef>
              <a:buNone/>
            </a:pPr>
            <a:r>
              <a:t/>
            </a:r>
            <a:endParaRPr sz="2400">
              <a:latin typeface="Comic Sans MS"/>
              <a:ea typeface="Comic Sans MS"/>
              <a:cs typeface="Comic Sans MS"/>
              <a:sym typeface="Comic Sans MS"/>
            </a:endParaRPr>
          </a:p>
        </p:txBody>
      </p:sp>
      <p:pic>
        <p:nvPicPr>
          <p:cNvPr id="161" name="Shape 161"/>
          <p:cNvPicPr preferRelativeResize="0"/>
          <p:nvPr/>
        </p:nvPicPr>
        <p:blipFill>
          <a:blip r:embed="rId3">
            <a:alphaModFix/>
          </a:blip>
          <a:stretch>
            <a:fillRect/>
          </a:stretch>
        </p:blipFill>
        <p:spPr>
          <a:xfrm rot="1179756">
            <a:off x="574603" y="2142424"/>
            <a:ext cx="2758700" cy="2040699"/>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s" sz="2400">
                <a:solidFill>
                  <a:srgbClr val="00FFFF"/>
                </a:solidFill>
                <a:latin typeface="Comic Sans MS"/>
                <a:ea typeface="Comic Sans MS"/>
                <a:cs typeface="Comic Sans MS"/>
                <a:sym typeface="Comic Sans MS"/>
              </a:rPr>
              <a:t>Datos del Libro: </a:t>
            </a:r>
          </a:p>
          <a:p>
            <a:pPr rtl="0">
              <a:spcBef>
                <a:spcPts val="0"/>
              </a:spcBef>
              <a:buNone/>
            </a:pPr>
            <a:r>
              <a:rPr lang="es">
                <a:latin typeface="Comic Sans MS"/>
                <a:ea typeface="Comic Sans MS"/>
                <a:cs typeface="Comic Sans MS"/>
                <a:sym typeface="Comic Sans MS"/>
              </a:rPr>
              <a:t>Autor:  Carlos Cuauhtémoc Sánchez.</a:t>
            </a:r>
          </a:p>
          <a:p>
            <a:pPr rtl="0">
              <a:spcBef>
                <a:spcPts val="0"/>
              </a:spcBef>
              <a:buNone/>
            </a:pPr>
            <a:r>
              <a:rPr lang="es">
                <a:latin typeface="Comic Sans MS"/>
                <a:ea typeface="Comic Sans MS"/>
                <a:cs typeface="Comic Sans MS"/>
                <a:sym typeface="Comic Sans MS"/>
              </a:rPr>
              <a:t>Editorial:  Iaur.</a:t>
            </a:r>
          </a:p>
          <a:p>
            <a:pPr rtl="0">
              <a:spcBef>
                <a:spcPts val="0"/>
              </a:spcBef>
              <a:buNone/>
            </a:pPr>
            <a:r>
              <a:rPr lang="es">
                <a:latin typeface="Comic Sans MS"/>
                <a:ea typeface="Comic Sans MS"/>
                <a:cs typeface="Comic Sans MS"/>
                <a:sym typeface="Comic Sans MS"/>
              </a:rPr>
              <a:t>N° de páginas:  174.</a:t>
            </a:r>
          </a:p>
          <a:p>
            <a:pPr rtl="0">
              <a:spcBef>
                <a:spcPts val="0"/>
              </a:spcBef>
              <a:buNone/>
            </a:pPr>
            <a:r>
              <a:rPr lang="es">
                <a:latin typeface="Comic Sans MS"/>
                <a:ea typeface="Comic Sans MS"/>
                <a:cs typeface="Comic Sans MS"/>
                <a:sym typeface="Comic Sans MS"/>
              </a:rPr>
              <a:t>Idioma:  Castellano.</a:t>
            </a:r>
          </a:p>
          <a:p>
            <a:pPr>
              <a:spcBef>
                <a:spcPts val="0"/>
              </a:spcBef>
              <a:buNone/>
            </a:pPr>
            <a:r>
              <a:t/>
            </a:r>
            <a:endParaRPr/>
          </a:p>
        </p:txBody>
      </p:sp>
      <p:sp>
        <p:nvSpPr>
          <p:cNvPr id="167" name="Shape 167"/>
          <p:cNvSpPr txBox="1"/>
          <p:nvPr>
            <p:ph type="title"/>
          </p:nvPr>
        </p:nvSpPr>
        <p:spPr>
          <a:xfrm>
            <a:off x="311700" y="391350"/>
            <a:ext cx="8520599" cy="626100"/>
          </a:xfrm>
          <a:prstGeom prst="rect">
            <a:avLst/>
          </a:prstGeom>
        </p:spPr>
        <p:txBody>
          <a:bodyPr anchorCtr="0" anchor="t" bIns="91425" lIns="91425" rIns="91425" tIns="91425">
            <a:noAutofit/>
          </a:bodyPr>
          <a:lstStyle/>
          <a:p>
            <a:pPr lvl="0" rtl="0" algn="ctr">
              <a:spcBef>
                <a:spcPts val="0"/>
              </a:spcBef>
              <a:buNone/>
            </a:pPr>
            <a:r>
              <a:rPr lang="es">
                <a:latin typeface="Courgette"/>
                <a:ea typeface="Courgette"/>
                <a:cs typeface="Courgette"/>
                <a:sym typeface="Courgette"/>
              </a:rPr>
              <a:t>SANGRE DE CAMPEÓN</a:t>
            </a:r>
          </a:p>
          <a:p>
            <a:pPr lvl="0" rtl="0" algn="ctr">
              <a:spcBef>
                <a:spcPts val="0"/>
              </a:spcBef>
              <a:buNone/>
            </a:pPr>
            <a:r>
              <a:t/>
            </a:r>
            <a:endParaRPr/>
          </a:p>
        </p:txBody>
      </p:sp>
      <p:pic>
        <p:nvPicPr>
          <p:cNvPr id="168" name="Shape 168"/>
          <p:cNvPicPr preferRelativeResize="0"/>
          <p:nvPr/>
        </p:nvPicPr>
        <p:blipFill>
          <a:blip r:embed="rId3">
            <a:alphaModFix/>
          </a:blip>
          <a:stretch>
            <a:fillRect/>
          </a:stretch>
        </p:blipFill>
        <p:spPr>
          <a:xfrm rot="581664">
            <a:off x="4930873" y="1141700"/>
            <a:ext cx="2553149" cy="36891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11700" y="391350"/>
            <a:ext cx="8520599" cy="626100"/>
          </a:xfrm>
          <a:prstGeom prst="rect">
            <a:avLst/>
          </a:prstGeom>
        </p:spPr>
        <p:txBody>
          <a:bodyPr anchorCtr="0" anchor="t" bIns="91425" lIns="91425" rIns="91425" tIns="91425">
            <a:noAutofit/>
          </a:bodyPr>
          <a:lstStyle/>
          <a:p>
            <a:pPr algn="ctr">
              <a:spcBef>
                <a:spcPts val="0"/>
              </a:spcBef>
              <a:buNone/>
            </a:pPr>
            <a:r>
              <a:rPr lang="es">
                <a:latin typeface="Courgette"/>
                <a:ea typeface="Courgette"/>
                <a:cs typeface="Courgette"/>
                <a:sym typeface="Courgette"/>
              </a:rPr>
              <a:t>PASOS PERDIDOS EN GRANADA</a:t>
            </a:r>
          </a:p>
        </p:txBody>
      </p:sp>
      <p:sp>
        <p:nvSpPr>
          <p:cNvPr id="62" name="Shape 62"/>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b="1" lang="es">
                <a:solidFill>
                  <a:srgbClr val="00FFFF"/>
                </a:solidFill>
                <a:latin typeface="Comic Sans MS"/>
                <a:ea typeface="Comic Sans MS"/>
                <a:cs typeface="Comic Sans MS"/>
                <a:sym typeface="Comic Sans MS"/>
              </a:rPr>
              <a:t>Datos del Libro:</a:t>
            </a:r>
          </a:p>
          <a:p>
            <a:pPr rtl="0">
              <a:spcBef>
                <a:spcPts val="0"/>
              </a:spcBef>
              <a:buNone/>
            </a:pPr>
            <a:r>
              <a:rPr lang="es">
                <a:latin typeface="Comic Sans MS"/>
                <a:ea typeface="Comic Sans MS"/>
                <a:cs typeface="Comic Sans MS"/>
                <a:sym typeface="Comic Sans MS"/>
              </a:rPr>
              <a:t>Autor:  Pablo Zapata Lerga.</a:t>
            </a:r>
          </a:p>
          <a:p>
            <a:pPr rtl="0">
              <a:spcBef>
                <a:spcPts val="0"/>
              </a:spcBef>
              <a:buNone/>
            </a:pPr>
            <a:r>
              <a:rPr lang="es">
                <a:latin typeface="Comic Sans MS"/>
                <a:ea typeface="Comic Sans MS"/>
                <a:cs typeface="Comic Sans MS"/>
                <a:sym typeface="Comic Sans MS"/>
              </a:rPr>
              <a:t>Editorial:  Pearson Alhambra.</a:t>
            </a:r>
          </a:p>
          <a:p>
            <a:pPr rtl="0">
              <a:spcBef>
                <a:spcPts val="0"/>
              </a:spcBef>
              <a:buNone/>
            </a:pPr>
            <a:r>
              <a:rPr lang="es">
                <a:latin typeface="Comic Sans MS"/>
                <a:ea typeface="Comic Sans MS"/>
                <a:cs typeface="Comic Sans MS"/>
                <a:sym typeface="Comic Sans MS"/>
              </a:rPr>
              <a:t>N° de páginas:  184.</a:t>
            </a:r>
          </a:p>
          <a:p>
            <a:pPr>
              <a:spcBef>
                <a:spcPts val="0"/>
              </a:spcBef>
              <a:buNone/>
            </a:pPr>
            <a:r>
              <a:rPr lang="es">
                <a:latin typeface="Comic Sans MS"/>
                <a:ea typeface="Comic Sans MS"/>
                <a:cs typeface="Comic Sans MS"/>
                <a:sym typeface="Comic Sans MS"/>
              </a:rPr>
              <a:t>Idioma:  Castellano.</a:t>
            </a:r>
          </a:p>
        </p:txBody>
      </p:sp>
      <p:pic>
        <p:nvPicPr>
          <p:cNvPr id="63" name="Shape 63"/>
          <p:cNvPicPr preferRelativeResize="0"/>
          <p:nvPr/>
        </p:nvPicPr>
        <p:blipFill>
          <a:blip r:embed="rId3">
            <a:alphaModFix/>
          </a:blip>
          <a:stretch>
            <a:fillRect/>
          </a:stretch>
        </p:blipFill>
        <p:spPr>
          <a:xfrm rot="319319">
            <a:off x="4797549" y="1118287"/>
            <a:ext cx="2345599" cy="3689323"/>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idx="1" type="body"/>
          </p:nvPr>
        </p:nvSpPr>
        <p:spPr>
          <a:xfrm>
            <a:off x="311700" y="342175"/>
            <a:ext cx="4970700" cy="4226700"/>
          </a:xfrm>
          <a:prstGeom prst="rect">
            <a:avLst/>
          </a:prstGeom>
        </p:spPr>
        <p:txBody>
          <a:bodyPr anchorCtr="0" anchor="t" bIns="91425" lIns="91425" rIns="91425" tIns="91425">
            <a:noAutofit/>
          </a:bodyPr>
          <a:lstStyle/>
          <a:p>
            <a:pPr rtl="0">
              <a:spcBef>
                <a:spcPts val="0"/>
              </a:spcBef>
              <a:buNone/>
            </a:pPr>
            <a:r>
              <a:rPr lang="es">
                <a:latin typeface="Comic Sans MS"/>
                <a:ea typeface="Comic Sans MS"/>
                <a:cs typeface="Comic Sans MS"/>
                <a:sym typeface="Comic Sans MS"/>
              </a:rPr>
              <a:t>Esta pequeña, pero al mismo tiempo interesante lectura nos permite darnos cuenta de todo lo capaces que somos al intentar hacer algo, al principio nos demuestra la envidia que se puede producir en nuestras propias familias, las peleas, los problemas, pero que trabajando juntos se pueden afrontar esas rivalidades.</a:t>
            </a:r>
          </a:p>
          <a:p>
            <a:pPr>
              <a:spcBef>
                <a:spcPts val="0"/>
              </a:spcBef>
              <a:buNone/>
            </a:pPr>
            <a:r>
              <a:rPr lang="es">
                <a:latin typeface="Comic Sans MS"/>
                <a:ea typeface="Comic Sans MS"/>
                <a:cs typeface="Comic Sans MS"/>
                <a:sym typeface="Comic Sans MS"/>
              </a:rPr>
              <a:t>Nos podemos dar cuenta de cómo dos hermanos se pelean pero al mismo tiempo uno de ellos apoya al otro sin importar su enojo pero sin que su hermano llegue a enterarse de lo que él estaba haciendo.</a:t>
            </a:r>
          </a:p>
        </p:txBody>
      </p:sp>
      <p:pic>
        <p:nvPicPr>
          <p:cNvPr id="174" name="Shape 174"/>
          <p:cNvPicPr preferRelativeResize="0"/>
          <p:nvPr/>
        </p:nvPicPr>
        <p:blipFill>
          <a:blip r:embed="rId3">
            <a:alphaModFix/>
          </a:blip>
          <a:stretch>
            <a:fillRect/>
          </a:stretch>
        </p:blipFill>
        <p:spPr>
          <a:xfrm>
            <a:off x="5282525" y="0"/>
            <a:ext cx="3861474" cy="5036574"/>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idx="1" type="body"/>
          </p:nvPr>
        </p:nvSpPr>
        <p:spPr>
          <a:xfrm>
            <a:off x="311700" y="267350"/>
            <a:ext cx="8520599" cy="4109099"/>
          </a:xfrm>
          <a:prstGeom prst="rect">
            <a:avLst/>
          </a:prstGeom>
        </p:spPr>
        <p:txBody>
          <a:bodyPr anchorCtr="0" anchor="t" bIns="91425" lIns="91425" rIns="91425" tIns="91425">
            <a:noAutofit/>
          </a:bodyPr>
          <a:lstStyle/>
          <a:p>
            <a:pPr>
              <a:spcBef>
                <a:spcPts val="0"/>
              </a:spcBef>
              <a:buNone/>
            </a:pPr>
            <a:r>
              <a:rPr lang="es">
                <a:latin typeface="Comic Sans MS"/>
                <a:ea typeface="Comic Sans MS"/>
                <a:cs typeface="Comic Sans MS"/>
                <a:sym typeface="Comic Sans MS"/>
              </a:rPr>
              <a:t>Este libro nos ayuda a reflexionar el cómo ser mejores personas y cómo al final del túnel siempre hay una luz, a aprender a perdonar, a dar ayuda a quien lo necesite aún así no tengamos nada que ver con esa persona, a ser desinteresados, nos llama mucho a una reflexión, a pensar que estamos haciendo con nuestras vidas y corregir a tiempo nuestra actitud y nuestra forma de como ver la vida. </a:t>
            </a:r>
          </a:p>
        </p:txBody>
      </p:sp>
      <p:pic>
        <p:nvPicPr>
          <p:cNvPr id="180" name="Shape 180"/>
          <p:cNvPicPr preferRelativeResize="0"/>
          <p:nvPr/>
        </p:nvPicPr>
        <p:blipFill>
          <a:blip r:embed="rId3">
            <a:alphaModFix/>
          </a:blip>
          <a:stretch>
            <a:fillRect/>
          </a:stretch>
        </p:blipFill>
        <p:spPr>
          <a:xfrm rot="334241">
            <a:off x="5287349" y="2344072"/>
            <a:ext cx="1905075" cy="2542774"/>
          </a:xfrm>
          <a:prstGeom prst="rect">
            <a:avLst/>
          </a:prstGeom>
          <a:noFill/>
          <a:ln>
            <a:noFill/>
          </a:ln>
        </p:spPr>
      </p:pic>
      <p:pic>
        <p:nvPicPr>
          <p:cNvPr id="181" name="Shape 181"/>
          <p:cNvPicPr preferRelativeResize="0"/>
          <p:nvPr/>
        </p:nvPicPr>
        <p:blipFill>
          <a:blip r:embed="rId4">
            <a:alphaModFix/>
          </a:blip>
          <a:stretch>
            <a:fillRect/>
          </a:stretch>
        </p:blipFill>
        <p:spPr>
          <a:xfrm rot="-292485">
            <a:off x="1198421" y="2304946"/>
            <a:ext cx="2715324" cy="2621000"/>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pic>
        <p:nvPicPr>
          <p:cNvPr id="186" name="Shape 186"/>
          <p:cNvPicPr preferRelativeResize="0"/>
          <p:nvPr/>
        </p:nvPicPr>
        <p:blipFill>
          <a:blip r:embed="rId3">
            <a:alphaModFix/>
          </a:blip>
          <a:stretch>
            <a:fillRect/>
          </a:stretch>
        </p:blipFill>
        <p:spPr>
          <a:xfrm>
            <a:off x="0" y="0"/>
            <a:ext cx="9144000" cy="5049349"/>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idx="1" type="body"/>
          </p:nvPr>
        </p:nvSpPr>
        <p:spPr>
          <a:xfrm>
            <a:off x="311700" y="363574"/>
            <a:ext cx="8520599" cy="4205400"/>
          </a:xfrm>
          <a:prstGeom prst="rect">
            <a:avLst/>
          </a:prstGeom>
        </p:spPr>
        <p:txBody>
          <a:bodyPr anchorCtr="0" anchor="t" bIns="91425" lIns="91425" rIns="91425" tIns="91425">
            <a:noAutofit/>
          </a:bodyPr>
          <a:lstStyle/>
          <a:p>
            <a:pPr rtl="0">
              <a:spcBef>
                <a:spcPts val="0"/>
              </a:spcBef>
              <a:buNone/>
            </a:pPr>
            <a:r>
              <a:rPr lang="es" sz="2400">
                <a:solidFill>
                  <a:srgbClr val="00FFFF"/>
                </a:solidFill>
                <a:latin typeface="Comic Sans MS"/>
                <a:ea typeface="Comic Sans MS"/>
                <a:cs typeface="Comic Sans MS"/>
                <a:sym typeface="Comic Sans MS"/>
              </a:rPr>
              <a:t>Resumen:</a:t>
            </a:r>
          </a:p>
          <a:p>
            <a:pPr rtl="0" algn="just">
              <a:spcBef>
                <a:spcPts val="0"/>
              </a:spcBef>
              <a:buNone/>
            </a:pPr>
            <a:r>
              <a:rPr lang="es">
                <a:latin typeface="Comic Sans MS"/>
                <a:ea typeface="Comic Sans MS"/>
                <a:cs typeface="Comic Sans MS"/>
                <a:sym typeface="Comic Sans MS"/>
              </a:rPr>
              <a:t>Ante la inminente toma del reino de Granada por los Reyes Católicos, seis años antes de la conquista, el joven Alhamar y su familia se ven obligados a abandonar su ciudad natal y emprender viaje hacia las costas africanas. El barco en que viaja naufraga y el destino del joven se trunca.</a:t>
            </a:r>
          </a:p>
          <a:p>
            <a:pPr>
              <a:spcBef>
                <a:spcPts val="0"/>
              </a:spcBef>
              <a:buNone/>
            </a:pPr>
            <a:r>
              <a:t/>
            </a:r>
            <a:endParaRPr>
              <a:latin typeface="Comic Sans MS"/>
              <a:ea typeface="Comic Sans MS"/>
              <a:cs typeface="Comic Sans MS"/>
              <a:sym typeface="Comic Sans MS"/>
            </a:endParaRPr>
          </a:p>
        </p:txBody>
      </p:sp>
      <p:pic>
        <p:nvPicPr>
          <p:cNvPr id="69" name="Shape 69"/>
          <p:cNvPicPr preferRelativeResize="0"/>
          <p:nvPr/>
        </p:nvPicPr>
        <p:blipFill>
          <a:blip r:embed="rId3">
            <a:alphaModFix/>
          </a:blip>
          <a:stretch>
            <a:fillRect/>
          </a:stretch>
        </p:blipFill>
        <p:spPr>
          <a:xfrm rot="368977">
            <a:off x="4224799" y="2545024"/>
            <a:ext cx="3249849" cy="2321324"/>
          </a:xfrm>
          <a:prstGeom prst="rect">
            <a:avLst/>
          </a:prstGeom>
          <a:noFill/>
          <a:ln>
            <a:noFill/>
          </a:ln>
        </p:spPr>
      </p:pic>
      <p:pic>
        <p:nvPicPr>
          <p:cNvPr id="70" name="Shape 70"/>
          <p:cNvPicPr preferRelativeResize="0"/>
          <p:nvPr/>
        </p:nvPicPr>
        <p:blipFill>
          <a:blip r:embed="rId4">
            <a:alphaModFix/>
          </a:blip>
          <a:stretch>
            <a:fillRect/>
          </a:stretch>
        </p:blipFill>
        <p:spPr>
          <a:xfrm rot="-614097">
            <a:off x="962437" y="2549675"/>
            <a:ext cx="2257424" cy="20192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69"/>
                                        </p:tgtEl>
                                        <p:attrNameLst>
                                          <p:attrName>ppt_w</p:attrName>
                                        </p:attrNameLst>
                                      </p:cBhvr>
                                      <p:tavLst>
                                        <p:tav fmla="" tm="0">
                                          <p:val>
                                            <p:strVal val="#ppt_w"/>
                                          </p:val>
                                        </p:tav>
                                        <p:tav fmla="" tm="100000">
                                          <p:val>
                                            <p:strVal val="0"/>
                                          </p:val>
                                        </p:tav>
                                      </p:tavLst>
                                    </p:anim>
                                    <p:anim calcmode="lin" valueType="num">
                                      <p:cBhvr additive="base">
                                        <p:cTn dur="1000"/>
                                        <p:tgtEl>
                                          <p:spTgt spid="69"/>
                                        </p:tgtEl>
                                        <p:attrNameLst>
                                          <p:attrName>ppt_h</p:attrName>
                                        </p:attrNameLst>
                                      </p:cBhvr>
                                      <p:tavLst>
                                        <p:tav fmla="" tm="0">
                                          <p:val>
                                            <p:strVal val="#ppt_h"/>
                                          </p:val>
                                        </p:tav>
                                        <p:tav fmla="" tm="100000">
                                          <p:val>
                                            <p:strVal val="0"/>
                                          </p:val>
                                        </p:tav>
                                      </p:tavLst>
                                    </p:anim>
                                    <p:set>
                                      <p:cBhvr>
                                        <p:cTn dur="1" fill="hold">
                                          <p:stCondLst>
                                            <p:cond delay="1000"/>
                                          </p:stCondLst>
                                        </p:cTn>
                                        <p:tgtEl>
                                          <p:spTgt spid="69"/>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 type="body"/>
          </p:nvPr>
        </p:nvSpPr>
        <p:spPr>
          <a:xfrm>
            <a:off x="290300" y="855475"/>
            <a:ext cx="4382699" cy="3090299"/>
          </a:xfrm>
          <a:prstGeom prst="rect">
            <a:avLst/>
          </a:prstGeom>
        </p:spPr>
        <p:txBody>
          <a:bodyPr anchorCtr="0" anchor="t" bIns="91425" lIns="91425" rIns="91425" tIns="91425">
            <a:noAutofit/>
          </a:bodyPr>
          <a:lstStyle/>
          <a:p>
            <a:pPr algn="just">
              <a:spcBef>
                <a:spcPts val="0"/>
              </a:spcBef>
              <a:buNone/>
            </a:pPr>
            <a:r>
              <a:rPr lang="es">
                <a:solidFill>
                  <a:srgbClr val="434343"/>
                </a:solidFill>
                <a:latin typeface="Comic Sans MS"/>
                <a:ea typeface="Comic Sans MS"/>
                <a:cs typeface="Comic Sans MS"/>
                <a:sym typeface="Comic Sans MS"/>
              </a:rPr>
              <a:t>Después de distintas peripecias, Alhamar se instala en Fez, donde conoce a Boabdil, el último rey granadino quien le encomienda una delicada misión que deberá desarrollar en la Alhambra  recién conquistada.</a:t>
            </a:r>
          </a:p>
        </p:txBody>
      </p:sp>
      <p:pic>
        <p:nvPicPr>
          <p:cNvPr id="76" name="Shape 76"/>
          <p:cNvPicPr preferRelativeResize="0"/>
          <p:nvPr/>
        </p:nvPicPr>
        <p:blipFill>
          <a:blip r:embed="rId3">
            <a:alphaModFix/>
          </a:blip>
          <a:stretch>
            <a:fillRect/>
          </a:stretch>
        </p:blipFill>
        <p:spPr>
          <a:xfrm rot="1097724">
            <a:off x="4698518" y="1596813"/>
            <a:ext cx="3938211" cy="2702122"/>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0" y="0"/>
            <a:ext cx="4416350" cy="5041300"/>
          </a:xfrm>
          <a:prstGeom prst="rect">
            <a:avLst/>
          </a:prstGeom>
          <a:noFill/>
          <a:ln>
            <a:noFill/>
          </a:ln>
        </p:spPr>
      </p:pic>
      <p:pic>
        <p:nvPicPr>
          <p:cNvPr id="82" name="Shape 82"/>
          <p:cNvPicPr preferRelativeResize="0"/>
          <p:nvPr/>
        </p:nvPicPr>
        <p:blipFill>
          <a:blip r:embed="rId4">
            <a:alphaModFix/>
          </a:blip>
          <a:stretch>
            <a:fillRect/>
          </a:stretch>
        </p:blipFill>
        <p:spPr>
          <a:xfrm>
            <a:off x="4416350" y="0"/>
            <a:ext cx="4727649" cy="50413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391350"/>
            <a:ext cx="8520599" cy="626100"/>
          </a:xfrm>
          <a:prstGeom prst="rect">
            <a:avLst/>
          </a:prstGeom>
        </p:spPr>
        <p:txBody>
          <a:bodyPr anchorCtr="0" anchor="t" bIns="91425" lIns="91425" rIns="91425" tIns="91425">
            <a:noAutofit/>
          </a:bodyPr>
          <a:lstStyle/>
          <a:p>
            <a:pPr algn="ctr">
              <a:spcBef>
                <a:spcPts val="0"/>
              </a:spcBef>
              <a:buNone/>
            </a:pPr>
            <a:r>
              <a:rPr lang="es">
                <a:latin typeface="Courgette"/>
                <a:ea typeface="Courgette"/>
                <a:cs typeface="Courgette"/>
                <a:sym typeface="Courgette"/>
              </a:rPr>
              <a:t>EL QUINTO ACUERDO</a:t>
            </a:r>
          </a:p>
        </p:txBody>
      </p:sp>
      <p:sp>
        <p:nvSpPr>
          <p:cNvPr id="88" name="Shape 88"/>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s" sz="2400">
                <a:solidFill>
                  <a:srgbClr val="00FFFF"/>
                </a:solidFill>
                <a:latin typeface="Comic Sans MS"/>
                <a:ea typeface="Comic Sans MS"/>
                <a:cs typeface="Comic Sans MS"/>
                <a:sym typeface="Comic Sans MS"/>
              </a:rPr>
              <a:t>Datos del Libro:</a:t>
            </a:r>
          </a:p>
          <a:p>
            <a:pPr rtl="0">
              <a:spcBef>
                <a:spcPts val="0"/>
              </a:spcBef>
              <a:buNone/>
            </a:pPr>
            <a:r>
              <a:rPr lang="es">
                <a:latin typeface="Comic Sans MS"/>
                <a:ea typeface="Comic Sans MS"/>
                <a:cs typeface="Comic Sans MS"/>
                <a:sym typeface="Comic Sans MS"/>
              </a:rPr>
              <a:t>Autores:  Don Miguel Ruiz y Don José Ruiz.</a:t>
            </a:r>
          </a:p>
          <a:p>
            <a:pPr rtl="0">
              <a:spcBef>
                <a:spcPts val="0"/>
              </a:spcBef>
              <a:buNone/>
            </a:pPr>
            <a:r>
              <a:rPr lang="es">
                <a:latin typeface="Comic Sans MS"/>
                <a:ea typeface="Comic Sans MS"/>
                <a:cs typeface="Comic Sans MS"/>
                <a:sym typeface="Comic Sans MS"/>
              </a:rPr>
              <a:t>Editorial:  Urano.</a:t>
            </a:r>
          </a:p>
          <a:p>
            <a:pPr rtl="0">
              <a:spcBef>
                <a:spcPts val="0"/>
              </a:spcBef>
              <a:buNone/>
            </a:pPr>
            <a:r>
              <a:rPr lang="es">
                <a:latin typeface="Comic Sans MS"/>
                <a:ea typeface="Comic Sans MS"/>
                <a:cs typeface="Comic Sans MS"/>
                <a:sym typeface="Comic Sans MS"/>
              </a:rPr>
              <a:t>N° páginas:  223.</a:t>
            </a:r>
          </a:p>
          <a:p>
            <a:pPr rtl="0">
              <a:spcBef>
                <a:spcPts val="0"/>
              </a:spcBef>
              <a:buNone/>
            </a:pPr>
            <a:r>
              <a:rPr lang="es">
                <a:latin typeface="Comic Sans MS"/>
                <a:ea typeface="Comic Sans MS"/>
                <a:cs typeface="Comic Sans MS"/>
                <a:sym typeface="Comic Sans MS"/>
              </a:rPr>
              <a:t>Idioma:  Castellano.</a:t>
            </a:r>
          </a:p>
          <a:p>
            <a:pPr rtl="0">
              <a:spcBef>
                <a:spcPts val="0"/>
              </a:spcBef>
              <a:buNone/>
            </a:pPr>
            <a:r>
              <a:t/>
            </a:r>
            <a:endParaRPr/>
          </a:p>
          <a:p>
            <a:pPr>
              <a:spcBef>
                <a:spcPts val="0"/>
              </a:spcBef>
              <a:buNone/>
            </a:pPr>
            <a:r>
              <a:t/>
            </a:r>
            <a:endParaRPr/>
          </a:p>
        </p:txBody>
      </p:sp>
      <p:pic>
        <p:nvPicPr>
          <p:cNvPr id="89" name="Shape 89"/>
          <p:cNvPicPr preferRelativeResize="0"/>
          <p:nvPr/>
        </p:nvPicPr>
        <p:blipFill>
          <a:blip r:embed="rId3">
            <a:alphaModFix/>
          </a:blip>
          <a:stretch>
            <a:fillRect/>
          </a:stretch>
        </p:blipFill>
        <p:spPr>
          <a:xfrm rot="508217">
            <a:off x="5721499" y="1088300"/>
            <a:ext cx="2635212" cy="376085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2" presetSubtype="1">
                                  <p:stCondLst>
                                    <p:cond delay="0"/>
                                  </p:stCondLst>
                                  <p:childTnLst>
                                    <p:anim calcmode="lin" valueType="num">
                                      <p:cBhvr additive="base">
                                        <p:cTn dur="1000"/>
                                        <p:tgtEl>
                                          <p:spTgt spid="89"/>
                                        </p:tgtEl>
                                        <p:attrNameLst>
                                          <p:attrName>ppt_y</p:attrName>
                                        </p:attrNameLst>
                                      </p:cBhvr>
                                      <p:tavLst>
                                        <p:tav fmla="" tm="0">
                                          <p:val>
                                            <p:strVal val="#ppt_y"/>
                                          </p:val>
                                        </p:tav>
                                        <p:tav fmla="" tm="100000">
                                          <p:val>
                                            <p:strVal val="#ppt_y-1"/>
                                          </p:val>
                                        </p:tav>
                                      </p:tavLst>
                                    </p:anim>
                                    <p:set>
                                      <p:cBhvr>
                                        <p:cTn dur="1" fill="hold">
                                          <p:stCondLst>
                                            <p:cond delay="1000"/>
                                          </p:stCondLst>
                                        </p:cTn>
                                        <p:tgtEl>
                                          <p:spTgt spid="8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idx="1" type="body"/>
          </p:nvPr>
        </p:nvSpPr>
        <p:spPr>
          <a:xfrm>
            <a:off x="311700" y="1152475"/>
            <a:ext cx="4457400" cy="3416400"/>
          </a:xfrm>
          <a:prstGeom prst="rect">
            <a:avLst/>
          </a:prstGeom>
        </p:spPr>
        <p:txBody>
          <a:bodyPr anchorCtr="0" anchor="t" bIns="91425" lIns="91425" rIns="91425" tIns="91425">
            <a:noAutofit/>
          </a:bodyPr>
          <a:lstStyle/>
          <a:p>
            <a:pPr lvl="0" rtl="0" algn="ctr">
              <a:spcBef>
                <a:spcPts val="0"/>
              </a:spcBef>
              <a:buNone/>
            </a:pPr>
            <a:r>
              <a:rPr lang="es">
                <a:latin typeface="Comic Sans MS"/>
                <a:ea typeface="Comic Sans MS"/>
                <a:cs typeface="Comic Sans MS"/>
                <a:sym typeface="Comic Sans MS"/>
              </a:rPr>
              <a:t>5to acuerdo: Sé escéptico, pero aprende a escuchar.</a:t>
            </a:r>
          </a:p>
          <a:p>
            <a:pPr rtl="0">
              <a:spcBef>
                <a:spcPts val="0"/>
              </a:spcBef>
              <a:buNone/>
            </a:pPr>
            <a:r>
              <a:rPr lang="es" sz="2400">
                <a:solidFill>
                  <a:srgbClr val="00FFFF"/>
                </a:solidFill>
                <a:latin typeface="Comic Sans MS"/>
                <a:ea typeface="Comic Sans MS"/>
                <a:cs typeface="Comic Sans MS"/>
                <a:sym typeface="Comic Sans MS"/>
              </a:rPr>
              <a:t>Frases:</a:t>
            </a:r>
          </a:p>
          <a:p>
            <a:pPr>
              <a:spcBef>
                <a:spcPts val="0"/>
              </a:spcBef>
              <a:buNone/>
            </a:pPr>
            <a:r>
              <a:rPr lang="es">
                <a:latin typeface="Comic Sans MS"/>
                <a:ea typeface="Comic Sans MS"/>
                <a:cs typeface="Comic Sans MS"/>
                <a:sym typeface="Comic Sans MS"/>
              </a:rPr>
              <a:t>No me creas, no te creas a ti mismo ni creas a los demás. Utiliza el poder de la duda para poner en tela de juicio todo cuanto oyes: ¿Es realmente la verdad?.</a:t>
            </a:r>
          </a:p>
        </p:txBody>
      </p:sp>
      <p:pic>
        <p:nvPicPr>
          <p:cNvPr id="95" name="Shape 95"/>
          <p:cNvPicPr preferRelativeResize="0"/>
          <p:nvPr/>
        </p:nvPicPr>
        <p:blipFill>
          <a:blip r:embed="rId3">
            <a:alphaModFix/>
          </a:blip>
          <a:stretch>
            <a:fillRect/>
          </a:stretch>
        </p:blipFill>
        <p:spPr>
          <a:xfrm>
            <a:off x="5258250" y="181775"/>
            <a:ext cx="3232249" cy="457039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idx="1" type="body"/>
          </p:nvPr>
        </p:nvSpPr>
        <p:spPr>
          <a:xfrm>
            <a:off x="311700" y="545350"/>
            <a:ext cx="8520599" cy="4023599"/>
          </a:xfrm>
          <a:prstGeom prst="rect">
            <a:avLst/>
          </a:prstGeom>
        </p:spPr>
        <p:txBody>
          <a:bodyPr anchorCtr="0" anchor="t" bIns="91425" lIns="91425" rIns="91425" tIns="91425">
            <a:noAutofit/>
          </a:bodyPr>
          <a:lstStyle/>
          <a:p>
            <a:pPr indent="-228600" lvl="0" marL="457200" rtl="0" algn="ctr">
              <a:spcBef>
                <a:spcPts val="0"/>
              </a:spcBef>
              <a:buFont typeface="Comic Sans MS"/>
            </a:pPr>
            <a:r>
              <a:rPr lang="es">
                <a:latin typeface="Comic Sans MS"/>
                <a:ea typeface="Comic Sans MS"/>
                <a:cs typeface="Comic Sans MS"/>
                <a:sym typeface="Comic Sans MS"/>
              </a:rPr>
              <a:t>Escucha la atención que se esconde en las palabras y comprenderás su verdadero mensaje.</a:t>
            </a:r>
          </a:p>
          <a:p>
            <a:pPr lvl="0" rtl="0" algn="ctr">
              <a:spcBef>
                <a:spcPts val="0"/>
              </a:spcBef>
              <a:buNone/>
            </a:pPr>
            <a:r>
              <a:t/>
            </a:r>
            <a:endParaRPr>
              <a:latin typeface="Comic Sans MS"/>
              <a:ea typeface="Comic Sans MS"/>
              <a:cs typeface="Comic Sans MS"/>
              <a:sym typeface="Comic Sans MS"/>
            </a:endParaRPr>
          </a:p>
          <a:p>
            <a:pPr indent="-228600" lvl="0" marL="457200" rtl="0" algn="ctr">
              <a:spcBef>
                <a:spcPts val="0"/>
              </a:spcBef>
              <a:buFont typeface="Comic Sans MS"/>
            </a:pPr>
            <a:r>
              <a:rPr lang="es">
                <a:latin typeface="Comic Sans MS"/>
                <a:ea typeface="Comic Sans MS"/>
                <a:cs typeface="Comic Sans MS"/>
                <a:sym typeface="Comic Sans MS"/>
              </a:rPr>
              <a:t>Es común aceptar las cosas con mucha facilidad, sobre todo cuando las dicen personas que las gozan de nuestra simpatía o admiración.</a:t>
            </a:r>
          </a:p>
          <a:p>
            <a:pPr lvl="0" rtl="0" algn="ctr">
              <a:spcBef>
                <a:spcPts val="0"/>
              </a:spcBef>
              <a:buNone/>
            </a:pPr>
            <a:r>
              <a:t/>
            </a:r>
            <a:endParaRPr>
              <a:latin typeface="Comic Sans MS"/>
              <a:ea typeface="Comic Sans MS"/>
              <a:cs typeface="Comic Sans MS"/>
              <a:sym typeface="Comic Sans MS"/>
            </a:endParaRPr>
          </a:p>
          <a:p>
            <a:pPr indent="-228600" lvl="0" marL="457200" algn="ctr">
              <a:spcBef>
                <a:spcPts val="0"/>
              </a:spcBef>
              <a:buFont typeface="Comic Sans MS"/>
            </a:pPr>
            <a:r>
              <a:rPr lang="es">
                <a:latin typeface="Comic Sans MS"/>
                <a:ea typeface="Comic Sans MS"/>
                <a:cs typeface="Comic Sans MS"/>
                <a:sym typeface="Comic Sans MS"/>
              </a:rPr>
              <a:t>Esto nos hace cometer errores de opinión y aceptamos como verdad, pensamientos que muchas veces son sólo opinión sin fundamento.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0" y="0"/>
            <a:ext cx="4459124" cy="5047249"/>
          </a:xfrm>
          <a:prstGeom prst="rect">
            <a:avLst/>
          </a:prstGeom>
          <a:noFill/>
          <a:ln>
            <a:noFill/>
          </a:ln>
        </p:spPr>
      </p:pic>
      <p:pic>
        <p:nvPicPr>
          <p:cNvPr id="106" name="Shape 106"/>
          <p:cNvPicPr preferRelativeResize="0"/>
          <p:nvPr/>
        </p:nvPicPr>
        <p:blipFill>
          <a:blip r:embed="rId4">
            <a:alphaModFix/>
          </a:blip>
          <a:stretch>
            <a:fillRect/>
          </a:stretch>
        </p:blipFill>
        <p:spPr>
          <a:xfrm>
            <a:off x="4459125" y="25"/>
            <a:ext cx="4684874" cy="504725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